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6"/>
  </p:notesMasterIdLst>
  <p:sldIdLst>
    <p:sldId id="256" r:id="rId2"/>
    <p:sldId id="321" r:id="rId3"/>
    <p:sldId id="257" r:id="rId4"/>
    <p:sldId id="258" r:id="rId5"/>
    <p:sldId id="259" r:id="rId6"/>
    <p:sldId id="260" r:id="rId7"/>
    <p:sldId id="261" r:id="rId8"/>
    <p:sldId id="262"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Lst>
  <p:sldSz cx="9144000" cy="5143500" type="screen16x9"/>
  <p:notesSz cx="6858000" cy="9144000"/>
  <p:embeddedFontLst>
    <p:embeddedFont>
      <p:font typeface="Amatic SC" panose="020B0604020202020204" charset="0"/>
      <p:regular r:id="rId67"/>
      <p:bold r:id="rId68"/>
    </p:embeddedFont>
    <p:embeddedFont>
      <p:font typeface="Arial Rounded MT Bold" panose="020F0704030504030204" pitchFamily="34" charset="0"/>
      <p:regular r:id="rId69"/>
    </p:embeddedFont>
    <p:embeddedFont>
      <p:font typeface="Calibri" panose="020F0502020204030204" pitchFamily="34" charset="0"/>
      <p:regular r:id="rId70"/>
      <p:bold r:id="rId71"/>
      <p:italic r:id="rId72"/>
      <p:boldItalic r:id="rId73"/>
    </p:embeddedFont>
    <p:embeddedFont>
      <p:font typeface="Comic Sans MS" panose="030F0702030302020204" pitchFamily="66" charset="0"/>
      <p:regular r:id="rId74"/>
      <p:bold r:id="rId75"/>
      <p:italic r:id="rId76"/>
      <p:boldItalic r:id="rId77"/>
    </p:embeddedFont>
    <p:embeddedFont>
      <p:font typeface="Curlz MT" panose="04040404050702020202" pitchFamily="82" charset="0"/>
      <p:regular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1F46DD-B5D0-4A05-9134-4248711C0B92}">
  <a:tblStyle styleId="{031F46DD-B5D0-4A05-9134-4248711C0B9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68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8047bc8d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8047bc8d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a7daf982ce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a7daf982ce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a7daf982ce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a7daf982ce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7daf982ce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7daf982ce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af4a2e2f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af4a2e2f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Review the THINK-FEEL-DO Connection. Ask for thoughts-feelings-behavior of the child after hearing the loud noise. Then introduce the new info that a parent comes into the room and says that they accidentally knocked over a chair. Ask the children for new thoughts &amp; feelings and what they might do next.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af4a2e2f0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af4a2e2f0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8047bc8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a8047bc8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a7daf982ce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a7daf982ce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a7daf982ce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a7daf982ce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feelings?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a7daf982ce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a7daf982ce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what people think, feel and do?</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7daf982ce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7daf982ce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a7daf982ce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a7daf982ce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a7daf982ce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a7daf982ce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a7daf982ce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a7daf982ce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a7daf982ce_1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a7daf982ce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a7daf982ce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a7daf982ce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a7daf982ce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a7daf982ce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a7daf982ce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a7daf982ce_1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7daf982ce_1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7daf982ce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feelings?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a7daf982ce_1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a7daf982ce_1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feelings?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a7daf982ce_1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a7daf982ce_1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feelings?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a7daf982c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a7daf982c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a7daf982ce_1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a7daf982ce_1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feelings?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a7daf982ce_1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a7daf982ce_1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feelings?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a7daf982ce_1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a7daf982ce_1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feelings?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a7daf982ce_1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a7daf982ce_1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feelings?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a7daf982ce_1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a7daf982ce_1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feelings?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a7daf982ce_1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a7daf982ce_1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what people think, feel and do?</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a7daf982ce_1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a7daf982ce_1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what people think, feel and do?</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a7daf982ce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a7daf982ce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what people think, feel and do?</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a7daf982ce_1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a7daf982ce_1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what people think, feel and do?</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a7daf982ce_1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a7daf982ce_1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what people think, feel and do?</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a7daf982ce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a7daf982c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a7daf982ce_1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a7daf982ce_1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what people think, feel and do?</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a7daf982ce_1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a7daf982ce_1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what people think, feel and do?</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a7daf982ce_1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a7daf982ce_1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know about what people think, feel and do?</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b13f5a3c1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b13f5a3c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b13f5a3c1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b13f5a3c1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b13f5a3c1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b13f5a3c1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b12b6762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b12b6762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b12b67623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b12b67623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b12b67623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b12b67623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b12b67623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b12b67623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a7daf982ce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a7daf982ce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b12b67623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b12b67623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b12b67623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b12b67623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b12b67623e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b12b67623e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b12b67623e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b12b67623e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12b67623e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b12b67623e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b12b67623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b12b67623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12b67623e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12b67623e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b12b67623e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b12b67623e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b12b67623e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b12b67623e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b12b67623e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b12b67623e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a7daf982ce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a7daf982ce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b12b67623e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b12b67623e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have you learned so far in counseling?</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12b67623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12b67623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b12b67623e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b12b67623e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b12b67623e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b12b67623e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a7daf982c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a7daf982c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a7daf982ce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a7daf982ce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a7daf982ce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a7daf982ce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3.xml"/><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slide" Target="slide5.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3.xml"/><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10.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slide" Target="slide5.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8.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slide" Target="slide5.xml"/><Relationship Id="rId11"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42.jpg"/><Relationship Id="rId4" Type="http://schemas.openxmlformats.org/officeDocument/2006/relationships/slide" Target="slide3.xml"/><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3.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49.png"/><Relationship Id="rId18" Type="http://schemas.openxmlformats.org/officeDocument/2006/relationships/slide" Target="slide27.xml"/><Relationship Id="rId3" Type="http://schemas.openxmlformats.org/officeDocument/2006/relationships/image" Target="../media/image44.png"/><Relationship Id="rId21" Type="http://schemas.openxmlformats.org/officeDocument/2006/relationships/image" Target="../media/image1.png"/><Relationship Id="rId7" Type="http://schemas.openxmlformats.org/officeDocument/2006/relationships/image" Target="../media/image46.png"/><Relationship Id="rId12" Type="http://schemas.openxmlformats.org/officeDocument/2006/relationships/slide" Target="slide24.xml"/><Relationship Id="rId17" Type="http://schemas.openxmlformats.org/officeDocument/2006/relationships/image" Target="../media/image51.png"/><Relationship Id="rId2" Type="http://schemas.openxmlformats.org/officeDocument/2006/relationships/notesSlide" Target="../notesSlides/notesSlide16.xml"/><Relationship Id="rId16" Type="http://schemas.openxmlformats.org/officeDocument/2006/relationships/slide" Target="slide26.xml"/><Relationship Id="rId20"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slide" Target="slide21.xml"/><Relationship Id="rId11" Type="http://schemas.openxmlformats.org/officeDocument/2006/relationships/image" Target="../media/image48.png"/><Relationship Id="rId24" Type="http://schemas.openxmlformats.org/officeDocument/2006/relationships/image" Target="../media/image2.png"/><Relationship Id="rId5" Type="http://schemas.openxmlformats.org/officeDocument/2006/relationships/image" Target="../media/image45.png"/><Relationship Id="rId15" Type="http://schemas.openxmlformats.org/officeDocument/2006/relationships/image" Target="../media/image50.png"/><Relationship Id="rId23" Type="http://schemas.openxmlformats.org/officeDocument/2006/relationships/image" Target="../media/image34.png"/><Relationship Id="rId10" Type="http://schemas.openxmlformats.org/officeDocument/2006/relationships/slide" Target="slide23.xml"/><Relationship Id="rId19" Type="http://schemas.openxmlformats.org/officeDocument/2006/relationships/image" Target="../media/image52.png"/><Relationship Id="rId4" Type="http://schemas.openxmlformats.org/officeDocument/2006/relationships/slide" Target="slide20.xml"/><Relationship Id="rId9" Type="http://schemas.openxmlformats.org/officeDocument/2006/relationships/image" Target="../media/image47.png"/><Relationship Id="rId14" Type="http://schemas.openxmlformats.org/officeDocument/2006/relationships/slide" Target="slide25.xml"/><Relationship Id="rId22" Type="http://schemas.openxmlformats.org/officeDocument/2006/relationships/slide" Target="slide5.xml"/></Relationships>
</file>

<file path=ppt/slides/_rels/slide18.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49.png"/><Relationship Id="rId18" Type="http://schemas.openxmlformats.org/officeDocument/2006/relationships/slide" Target="slide35.xml"/><Relationship Id="rId3" Type="http://schemas.openxmlformats.org/officeDocument/2006/relationships/image" Target="../media/image44.png"/><Relationship Id="rId21" Type="http://schemas.openxmlformats.org/officeDocument/2006/relationships/image" Target="../media/image1.png"/><Relationship Id="rId7" Type="http://schemas.openxmlformats.org/officeDocument/2006/relationships/image" Target="../media/image46.png"/><Relationship Id="rId12" Type="http://schemas.openxmlformats.org/officeDocument/2006/relationships/slide" Target="slide32.xml"/><Relationship Id="rId17" Type="http://schemas.openxmlformats.org/officeDocument/2006/relationships/image" Target="../media/image51.png"/><Relationship Id="rId2" Type="http://schemas.openxmlformats.org/officeDocument/2006/relationships/notesSlide" Target="../notesSlides/notesSlide17.xml"/><Relationship Id="rId16" Type="http://schemas.openxmlformats.org/officeDocument/2006/relationships/slide" Target="slide34.xml"/><Relationship Id="rId20"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slide" Target="slide29.xml"/><Relationship Id="rId11" Type="http://schemas.openxmlformats.org/officeDocument/2006/relationships/image" Target="../media/image48.png"/><Relationship Id="rId24" Type="http://schemas.openxmlformats.org/officeDocument/2006/relationships/image" Target="../media/image2.png"/><Relationship Id="rId5" Type="http://schemas.openxmlformats.org/officeDocument/2006/relationships/image" Target="../media/image45.png"/><Relationship Id="rId15" Type="http://schemas.openxmlformats.org/officeDocument/2006/relationships/image" Target="../media/image50.png"/><Relationship Id="rId23" Type="http://schemas.openxmlformats.org/officeDocument/2006/relationships/image" Target="../media/image34.png"/><Relationship Id="rId10" Type="http://schemas.openxmlformats.org/officeDocument/2006/relationships/slide" Target="slide31.xml"/><Relationship Id="rId19" Type="http://schemas.openxmlformats.org/officeDocument/2006/relationships/image" Target="../media/image52.png"/><Relationship Id="rId4" Type="http://schemas.openxmlformats.org/officeDocument/2006/relationships/slide" Target="slide28.xml"/><Relationship Id="rId9" Type="http://schemas.openxmlformats.org/officeDocument/2006/relationships/image" Target="../media/image47.png"/><Relationship Id="rId14" Type="http://schemas.openxmlformats.org/officeDocument/2006/relationships/slide" Target="slide33.xml"/><Relationship Id="rId22" Type="http://schemas.openxmlformats.org/officeDocument/2006/relationships/slide" Target="slide5.xml"/></Relationships>
</file>

<file path=ppt/slides/_rels/slide19.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49.png"/><Relationship Id="rId18" Type="http://schemas.openxmlformats.org/officeDocument/2006/relationships/slide" Target="slide43.xml"/><Relationship Id="rId3" Type="http://schemas.openxmlformats.org/officeDocument/2006/relationships/image" Target="../media/image44.png"/><Relationship Id="rId21" Type="http://schemas.openxmlformats.org/officeDocument/2006/relationships/image" Target="../media/image1.png"/><Relationship Id="rId7" Type="http://schemas.openxmlformats.org/officeDocument/2006/relationships/image" Target="../media/image46.png"/><Relationship Id="rId12" Type="http://schemas.openxmlformats.org/officeDocument/2006/relationships/slide" Target="slide40.xml"/><Relationship Id="rId17" Type="http://schemas.openxmlformats.org/officeDocument/2006/relationships/image" Target="../media/image51.png"/><Relationship Id="rId2" Type="http://schemas.openxmlformats.org/officeDocument/2006/relationships/notesSlide" Target="../notesSlides/notesSlide18.xml"/><Relationship Id="rId16" Type="http://schemas.openxmlformats.org/officeDocument/2006/relationships/slide" Target="slide42.xml"/><Relationship Id="rId20"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slide" Target="slide37.xml"/><Relationship Id="rId11" Type="http://schemas.openxmlformats.org/officeDocument/2006/relationships/image" Target="../media/image48.png"/><Relationship Id="rId24" Type="http://schemas.openxmlformats.org/officeDocument/2006/relationships/image" Target="../media/image2.png"/><Relationship Id="rId5" Type="http://schemas.openxmlformats.org/officeDocument/2006/relationships/image" Target="../media/image45.png"/><Relationship Id="rId15" Type="http://schemas.openxmlformats.org/officeDocument/2006/relationships/image" Target="../media/image50.png"/><Relationship Id="rId23" Type="http://schemas.openxmlformats.org/officeDocument/2006/relationships/image" Target="../media/image34.png"/><Relationship Id="rId10" Type="http://schemas.openxmlformats.org/officeDocument/2006/relationships/slide" Target="slide39.xml"/><Relationship Id="rId19" Type="http://schemas.openxmlformats.org/officeDocument/2006/relationships/image" Target="../media/image52.png"/><Relationship Id="rId4" Type="http://schemas.openxmlformats.org/officeDocument/2006/relationships/slide" Target="slide36.xml"/><Relationship Id="rId9" Type="http://schemas.openxmlformats.org/officeDocument/2006/relationships/image" Target="../media/image47.png"/><Relationship Id="rId14" Type="http://schemas.openxmlformats.org/officeDocument/2006/relationships/slide" Target="slide41.xml"/><Relationship Id="rId22" Type="http://schemas.openxmlformats.org/officeDocument/2006/relationships/slide" Target="slide5.xml"/></Relationships>
</file>

<file path=ppt/slides/_rels/slide2.xml.rels><?xml version="1.0" encoding="UTF-8" standalone="yes"?>
<Relationships xmlns="http://schemas.openxmlformats.org/package/2006/relationships"><Relationship Id="rId3" Type="http://schemas.openxmlformats.org/officeDocument/2006/relationships/hyperlink" Target="mailto:OKTF-CBT@ouhsc.edu"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5.png"/><Relationship Id="rId10" Type="http://schemas.openxmlformats.org/officeDocument/2006/relationships/image" Target="../media/image34.png"/><Relationship Id="rId4" Type="http://schemas.openxmlformats.org/officeDocument/2006/relationships/slide" Target="slide17.xml"/><Relationship Id="rId9" Type="http://schemas.openxmlformats.org/officeDocument/2006/relationships/slide" Target="slide5.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6.png"/><Relationship Id="rId10" Type="http://schemas.openxmlformats.org/officeDocument/2006/relationships/image" Target="../media/image34.png"/><Relationship Id="rId4" Type="http://schemas.openxmlformats.org/officeDocument/2006/relationships/slide" Target="slide17.xml"/><Relationship Id="rId9" Type="http://schemas.openxmlformats.org/officeDocument/2006/relationships/slide" Target="slide5.xml"/></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7.png"/><Relationship Id="rId10" Type="http://schemas.openxmlformats.org/officeDocument/2006/relationships/image" Target="../media/image34.png"/><Relationship Id="rId4" Type="http://schemas.openxmlformats.org/officeDocument/2006/relationships/slide" Target="slide17.xml"/><Relationship Id="rId9" Type="http://schemas.openxmlformats.org/officeDocument/2006/relationships/slide" Target="slide5.xml"/></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8.png"/><Relationship Id="rId10" Type="http://schemas.openxmlformats.org/officeDocument/2006/relationships/image" Target="../media/image34.png"/><Relationship Id="rId4" Type="http://schemas.openxmlformats.org/officeDocument/2006/relationships/slide" Target="slide17.xml"/><Relationship Id="rId9" Type="http://schemas.openxmlformats.org/officeDocument/2006/relationships/slide" Target="slide5.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9.png"/><Relationship Id="rId10" Type="http://schemas.openxmlformats.org/officeDocument/2006/relationships/image" Target="../media/image34.png"/><Relationship Id="rId4" Type="http://schemas.openxmlformats.org/officeDocument/2006/relationships/slide" Target="slide17.xml"/><Relationship Id="rId9" Type="http://schemas.openxmlformats.org/officeDocument/2006/relationships/slide" Target="slide5.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50.png"/><Relationship Id="rId10" Type="http://schemas.openxmlformats.org/officeDocument/2006/relationships/image" Target="../media/image34.png"/><Relationship Id="rId4" Type="http://schemas.openxmlformats.org/officeDocument/2006/relationships/slide" Target="slide17.xml"/><Relationship Id="rId9" Type="http://schemas.openxmlformats.org/officeDocument/2006/relationships/slide" Target="slide5.xml"/></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51.png"/><Relationship Id="rId10" Type="http://schemas.openxmlformats.org/officeDocument/2006/relationships/image" Target="../media/image34.png"/><Relationship Id="rId4" Type="http://schemas.openxmlformats.org/officeDocument/2006/relationships/slide" Target="slide17.xml"/><Relationship Id="rId9" Type="http://schemas.openxmlformats.org/officeDocument/2006/relationships/slide" Target="slide5.xml"/></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52.png"/><Relationship Id="rId10" Type="http://schemas.openxmlformats.org/officeDocument/2006/relationships/image" Target="../media/image34.png"/><Relationship Id="rId4" Type="http://schemas.openxmlformats.org/officeDocument/2006/relationships/slide" Target="slide17.xml"/><Relationship Id="rId9" Type="http://schemas.openxmlformats.org/officeDocument/2006/relationships/slide" Target="slide5.xml"/></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5.png"/><Relationship Id="rId10" Type="http://schemas.openxmlformats.org/officeDocument/2006/relationships/image" Target="../media/image34.png"/><Relationship Id="rId4" Type="http://schemas.openxmlformats.org/officeDocument/2006/relationships/slide" Target="slide18.xml"/><Relationship Id="rId9" Type="http://schemas.openxmlformats.org/officeDocument/2006/relationships/slide" Target="slide5.xml"/></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6.png"/><Relationship Id="rId10" Type="http://schemas.openxmlformats.org/officeDocument/2006/relationships/image" Target="../media/image34.png"/><Relationship Id="rId4" Type="http://schemas.openxmlformats.org/officeDocument/2006/relationships/slide" Target="slide18.xml"/><Relationship Id="rId9" Type="http://schemas.openxmlformats.org/officeDocument/2006/relationships/slide" Target="slide5.xml"/></Relationships>
</file>

<file path=ppt/slides/_rels/slide3.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slide" Target="slide5.xml"/><Relationship Id="rId26" Type="http://schemas.openxmlformats.org/officeDocument/2006/relationships/slide" Target="slide12.xml"/><Relationship Id="rId3" Type="http://schemas.openxmlformats.org/officeDocument/2006/relationships/image" Target="../media/image3.jpg"/><Relationship Id="rId21" Type="http://schemas.openxmlformats.org/officeDocument/2006/relationships/image" Target="../media/image13.png"/><Relationship Id="rId34" Type="http://schemas.openxmlformats.org/officeDocument/2006/relationships/slide" Target="slide47.xml"/><Relationship Id="rId7" Type="http://schemas.openxmlformats.org/officeDocument/2006/relationships/image" Target="../media/image6.png"/><Relationship Id="rId12" Type="http://schemas.openxmlformats.org/officeDocument/2006/relationships/image" Target="../media/image8.png"/><Relationship Id="rId17" Type="http://schemas.openxmlformats.org/officeDocument/2006/relationships/image" Target="../media/image11.png"/><Relationship Id="rId25" Type="http://schemas.openxmlformats.org/officeDocument/2006/relationships/image" Target="../media/image15.png"/><Relationship Id="rId33"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slide" Target="slide16.xml"/><Relationship Id="rId20" Type="http://schemas.openxmlformats.org/officeDocument/2006/relationships/slide" Target="slide6.xml"/><Relationship Id="rId29"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slide" Target="slide46.xml"/><Relationship Id="rId11" Type="http://schemas.openxmlformats.org/officeDocument/2006/relationships/slide" Target="slide10.xml"/><Relationship Id="rId24" Type="http://schemas.openxmlformats.org/officeDocument/2006/relationships/slide" Target="slide15.xml"/><Relationship Id="rId32" Type="http://schemas.openxmlformats.org/officeDocument/2006/relationships/image" Target="../media/image19.png"/><Relationship Id="rId5" Type="http://schemas.openxmlformats.org/officeDocument/2006/relationships/image" Target="../media/image5.png"/><Relationship Id="rId15" Type="http://schemas.openxmlformats.org/officeDocument/2006/relationships/image" Target="../media/image10.png"/><Relationship Id="rId23" Type="http://schemas.openxmlformats.org/officeDocument/2006/relationships/image" Target="../media/image14.png"/><Relationship Id="rId28" Type="http://schemas.openxmlformats.org/officeDocument/2006/relationships/image" Target="../media/image17.png"/><Relationship Id="rId36" Type="http://schemas.openxmlformats.org/officeDocument/2006/relationships/image" Target="../media/image22.png"/><Relationship Id="rId10" Type="http://schemas.openxmlformats.org/officeDocument/2006/relationships/image" Target="../media/image7.png"/><Relationship Id="rId19" Type="http://schemas.openxmlformats.org/officeDocument/2006/relationships/image" Target="../media/image12.png"/><Relationship Id="rId31"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slide" Target="slide13.xml"/><Relationship Id="rId14" Type="http://schemas.openxmlformats.org/officeDocument/2006/relationships/slide" Target="slide11.xml"/><Relationship Id="rId22" Type="http://schemas.openxmlformats.org/officeDocument/2006/relationships/slide" Target="slide4.xml"/><Relationship Id="rId27" Type="http://schemas.openxmlformats.org/officeDocument/2006/relationships/image" Target="../media/image16.jpg"/><Relationship Id="rId30" Type="http://schemas.openxmlformats.org/officeDocument/2006/relationships/slide" Target="slide9.xml"/><Relationship Id="rId35" Type="http://schemas.openxmlformats.org/officeDocument/2006/relationships/image" Target="../media/image21.png"/><Relationship Id="rId8" Type="http://schemas.openxmlformats.org/officeDocument/2006/relationships/slide" Target="slide44.xml"/></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7.png"/><Relationship Id="rId10" Type="http://schemas.openxmlformats.org/officeDocument/2006/relationships/image" Target="../media/image34.png"/><Relationship Id="rId4" Type="http://schemas.openxmlformats.org/officeDocument/2006/relationships/slide" Target="slide18.xml"/><Relationship Id="rId9" Type="http://schemas.openxmlformats.org/officeDocument/2006/relationships/slide" Target="slide5.xml"/></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8.png"/><Relationship Id="rId10" Type="http://schemas.openxmlformats.org/officeDocument/2006/relationships/image" Target="../media/image34.png"/><Relationship Id="rId4" Type="http://schemas.openxmlformats.org/officeDocument/2006/relationships/slide" Target="slide18.xml"/><Relationship Id="rId9" Type="http://schemas.openxmlformats.org/officeDocument/2006/relationships/slide" Target="slide5.xml"/></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9.png"/><Relationship Id="rId10" Type="http://schemas.openxmlformats.org/officeDocument/2006/relationships/image" Target="../media/image34.png"/><Relationship Id="rId4" Type="http://schemas.openxmlformats.org/officeDocument/2006/relationships/slide" Target="slide18.xml"/><Relationship Id="rId9" Type="http://schemas.openxmlformats.org/officeDocument/2006/relationships/slide" Target="slide5.xml"/></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50.png"/><Relationship Id="rId10" Type="http://schemas.openxmlformats.org/officeDocument/2006/relationships/image" Target="../media/image34.png"/><Relationship Id="rId4" Type="http://schemas.openxmlformats.org/officeDocument/2006/relationships/slide" Target="slide18.xml"/><Relationship Id="rId9" Type="http://schemas.openxmlformats.org/officeDocument/2006/relationships/slide" Target="slide5.xml"/></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51.png"/><Relationship Id="rId10" Type="http://schemas.openxmlformats.org/officeDocument/2006/relationships/image" Target="../media/image34.png"/><Relationship Id="rId4" Type="http://schemas.openxmlformats.org/officeDocument/2006/relationships/slide" Target="slide18.xml"/><Relationship Id="rId9" Type="http://schemas.openxmlformats.org/officeDocument/2006/relationships/slide" Target="slide5.xml"/></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52.png"/><Relationship Id="rId10" Type="http://schemas.openxmlformats.org/officeDocument/2006/relationships/image" Target="../media/image34.png"/><Relationship Id="rId4" Type="http://schemas.openxmlformats.org/officeDocument/2006/relationships/slide" Target="slide18.xml"/><Relationship Id="rId9" Type="http://schemas.openxmlformats.org/officeDocument/2006/relationships/slide" Target="slide5.xml"/></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5.png"/><Relationship Id="rId10" Type="http://schemas.openxmlformats.org/officeDocument/2006/relationships/image" Target="../media/image34.png"/><Relationship Id="rId4" Type="http://schemas.openxmlformats.org/officeDocument/2006/relationships/slide" Target="slide19.xml"/><Relationship Id="rId9" Type="http://schemas.openxmlformats.org/officeDocument/2006/relationships/slide" Target="slide5.xm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6.png"/><Relationship Id="rId10" Type="http://schemas.openxmlformats.org/officeDocument/2006/relationships/image" Target="../media/image34.png"/><Relationship Id="rId4" Type="http://schemas.openxmlformats.org/officeDocument/2006/relationships/slide" Target="slide19.xml"/><Relationship Id="rId9" Type="http://schemas.openxmlformats.org/officeDocument/2006/relationships/slide" Target="slide5.xml"/></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7.png"/><Relationship Id="rId10" Type="http://schemas.openxmlformats.org/officeDocument/2006/relationships/image" Target="../media/image34.png"/><Relationship Id="rId4" Type="http://schemas.openxmlformats.org/officeDocument/2006/relationships/slide" Target="slide19.xml"/><Relationship Id="rId9" Type="http://schemas.openxmlformats.org/officeDocument/2006/relationships/slide" Target="slide5.xml"/></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8.png"/><Relationship Id="rId10" Type="http://schemas.openxmlformats.org/officeDocument/2006/relationships/image" Target="../media/image34.png"/><Relationship Id="rId4" Type="http://schemas.openxmlformats.org/officeDocument/2006/relationships/slide" Target="slide19.xml"/><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3.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25.jpg"/><Relationship Id="rId10" Type="http://schemas.openxmlformats.org/officeDocument/2006/relationships/image" Target="../media/image2.png"/><Relationship Id="rId4" Type="http://schemas.openxmlformats.org/officeDocument/2006/relationships/image" Target="../media/image24.jp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49.png"/><Relationship Id="rId10" Type="http://schemas.openxmlformats.org/officeDocument/2006/relationships/image" Target="../media/image34.png"/><Relationship Id="rId4" Type="http://schemas.openxmlformats.org/officeDocument/2006/relationships/slide" Target="slide19.xml"/><Relationship Id="rId9" Type="http://schemas.openxmlformats.org/officeDocument/2006/relationships/slide" Target="slide5.xml"/></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50.png"/><Relationship Id="rId10" Type="http://schemas.openxmlformats.org/officeDocument/2006/relationships/image" Target="../media/image34.png"/><Relationship Id="rId4" Type="http://schemas.openxmlformats.org/officeDocument/2006/relationships/slide" Target="slide19.xml"/><Relationship Id="rId9" Type="http://schemas.openxmlformats.org/officeDocument/2006/relationships/slide" Target="slide5.xml"/></Relationships>
</file>

<file path=ppt/slides/_rels/slide4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51.png"/><Relationship Id="rId10" Type="http://schemas.openxmlformats.org/officeDocument/2006/relationships/image" Target="../media/image34.png"/><Relationship Id="rId4" Type="http://schemas.openxmlformats.org/officeDocument/2006/relationships/slide" Target="slide19.xml"/><Relationship Id="rId9" Type="http://schemas.openxmlformats.org/officeDocument/2006/relationships/slide" Target="slide5.xml"/></Relationships>
</file>

<file path=ppt/slides/_rels/slide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52.png"/><Relationship Id="rId10" Type="http://schemas.openxmlformats.org/officeDocument/2006/relationships/image" Target="../media/image34.png"/><Relationship Id="rId4" Type="http://schemas.openxmlformats.org/officeDocument/2006/relationships/slide" Target="slide19.xml"/><Relationship Id="rId9" Type="http://schemas.openxmlformats.org/officeDocument/2006/relationships/slide" Target="slide5.xml"/></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4.png"/><Relationship Id="rId3" Type="http://schemas.openxmlformats.org/officeDocument/2006/relationships/slide" Target="slide3.xml"/><Relationship Id="rId7" Type="http://schemas.openxmlformats.org/officeDocument/2006/relationships/image" Target="../media/image55.png"/><Relationship Id="rId12" Type="http://schemas.openxmlformats.org/officeDocument/2006/relationships/slide" Target="slide5.xm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54.png"/><Relationship Id="rId11" Type="http://schemas.openxmlformats.org/officeDocument/2006/relationships/image" Target="../media/image2.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1.png"/><Relationship Id="rId9" Type="http://schemas.openxmlformats.org/officeDocument/2006/relationships/image" Target="../media/image57.png"/></Relationships>
</file>

<file path=ppt/slides/_rels/slide4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9.jpg"/><Relationship Id="rId7" Type="http://schemas.openxmlformats.org/officeDocument/2006/relationships/slide" Target="slide5.xml"/><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 Target="slide3.xml"/></Relationships>
</file>

<file path=ppt/slides/_rels/slide4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34.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slide" Target="slide5.xml"/><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63.png"/><Relationship Id="rId11" Type="http://schemas.openxmlformats.org/officeDocument/2006/relationships/image" Target="../media/image2.png"/><Relationship Id="rId5" Type="http://schemas.openxmlformats.org/officeDocument/2006/relationships/image" Target="../media/image62.png"/><Relationship Id="rId10" Type="http://schemas.openxmlformats.org/officeDocument/2006/relationships/image" Target="../media/image1.png"/><Relationship Id="rId4" Type="http://schemas.openxmlformats.org/officeDocument/2006/relationships/image" Target="../media/image61.png"/><Relationship Id="rId9" Type="http://schemas.openxmlformats.org/officeDocument/2006/relationships/slide" Target="slide3.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2.png"/><Relationship Id="rId4" Type="http://schemas.openxmlformats.org/officeDocument/2006/relationships/slide" Target="slide3.xml"/></Relationships>
</file>

<file path=ppt/slides/_rels/slide48.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2.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8" Type="http://schemas.openxmlformats.org/officeDocument/2006/relationships/slide" Target="slide52.xml"/><Relationship Id="rId13" Type="http://schemas.openxmlformats.org/officeDocument/2006/relationships/image" Target="../media/image49.png"/><Relationship Id="rId18" Type="http://schemas.openxmlformats.org/officeDocument/2006/relationships/slide" Target="slide57.xml"/><Relationship Id="rId26" Type="http://schemas.openxmlformats.org/officeDocument/2006/relationships/slide" Target="slide60.xml"/><Relationship Id="rId3" Type="http://schemas.openxmlformats.org/officeDocument/2006/relationships/image" Target="../media/image44.png"/><Relationship Id="rId21" Type="http://schemas.openxmlformats.org/officeDocument/2006/relationships/image" Target="../media/image1.png"/><Relationship Id="rId7" Type="http://schemas.openxmlformats.org/officeDocument/2006/relationships/image" Target="../media/image46.png"/><Relationship Id="rId12" Type="http://schemas.openxmlformats.org/officeDocument/2006/relationships/slide" Target="slide54.xml"/><Relationship Id="rId17" Type="http://schemas.openxmlformats.org/officeDocument/2006/relationships/image" Target="../media/image51.png"/><Relationship Id="rId25" Type="http://schemas.openxmlformats.org/officeDocument/2006/relationships/slide" Target="slide50.xml"/><Relationship Id="rId2" Type="http://schemas.openxmlformats.org/officeDocument/2006/relationships/notesSlide" Target="../notesSlides/notesSlide48.xml"/><Relationship Id="rId16" Type="http://schemas.openxmlformats.org/officeDocument/2006/relationships/slide" Target="slide56.xml"/><Relationship Id="rId20" Type="http://schemas.openxmlformats.org/officeDocument/2006/relationships/slide" Target="slide3.xml"/><Relationship Id="rId29" Type="http://schemas.openxmlformats.org/officeDocument/2006/relationships/slide" Target="slide5.xml"/><Relationship Id="rId1" Type="http://schemas.openxmlformats.org/officeDocument/2006/relationships/slideLayout" Target="../slideLayouts/slideLayout11.xml"/><Relationship Id="rId6" Type="http://schemas.openxmlformats.org/officeDocument/2006/relationships/slide" Target="slide51.xml"/><Relationship Id="rId11" Type="http://schemas.openxmlformats.org/officeDocument/2006/relationships/image" Target="../media/image48.png"/><Relationship Id="rId24" Type="http://schemas.openxmlformats.org/officeDocument/2006/relationships/image" Target="../media/image67.png"/><Relationship Id="rId5" Type="http://schemas.openxmlformats.org/officeDocument/2006/relationships/image" Target="../media/image45.png"/><Relationship Id="rId15" Type="http://schemas.openxmlformats.org/officeDocument/2006/relationships/image" Target="../media/image50.png"/><Relationship Id="rId23" Type="http://schemas.openxmlformats.org/officeDocument/2006/relationships/image" Target="../media/image66.png"/><Relationship Id="rId28" Type="http://schemas.openxmlformats.org/officeDocument/2006/relationships/image" Target="../media/image2.png"/><Relationship Id="rId10" Type="http://schemas.openxmlformats.org/officeDocument/2006/relationships/slide" Target="slide53.xml"/><Relationship Id="rId19" Type="http://schemas.openxmlformats.org/officeDocument/2006/relationships/image" Target="../media/image52.png"/><Relationship Id="rId4" Type="http://schemas.openxmlformats.org/officeDocument/2006/relationships/slide" Target="slide59.xml"/><Relationship Id="rId9" Type="http://schemas.openxmlformats.org/officeDocument/2006/relationships/image" Target="../media/image47.png"/><Relationship Id="rId14" Type="http://schemas.openxmlformats.org/officeDocument/2006/relationships/slide" Target="slide55.xml"/><Relationship Id="rId22" Type="http://schemas.openxmlformats.org/officeDocument/2006/relationships/slide" Target="slide58.xml"/><Relationship Id="rId27" Type="http://schemas.openxmlformats.org/officeDocument/2006/relationships/slide" Target="slide61.xml"/><Relationship Id="rId30"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45.png"/><Relationship Id="rId11" Type="http://schemas.openxmlformats.org/officeDocument/2006/relationships/image" Target="../media/image34.png"/><Relationship Id="rId5" Type="http://schemas.openxmlformats.org/officeDocument/2006/relationships/slide" Target="slide50.xml"/><Relationship Id="rId10" Type="http://schemas.openxmlformats.org/officeDocument/2006/relationships/slide" Target="slide5.xml"/><Relationship Id="rId4" Type="http://schemas.openxmlformats.org/officeDocument/2006/relationships/slide" Target="slide49.xml"/><Relationship Id="rId9" Type="http://schemas.openxmlformats.org/officeDocument/2006/relationships/image" Target="../media/image2.png"/></Relationships>
</file>

<file path=ppt/slides/_rels/slide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image" Target="../media/image46.png"/><Relationship Id="rId11" Type="http://schemas.openxmlformats.org/officeDocument/2006/relationships/image" Target="../media/image34.png"/><Relationship Id="rId5" Type="http://schemas.openxmlformats.org/officeDocument/2006/relationships/slide" Target="slide51.xml"/><Relationship Id="rId10" Type="http://schemas.openxmlformats.org/officeDocument/2006/relationships/slide" Target="slide5.xml"/><Relationship Id="rId4" Type="http://schemas.openxmlformats.org/officeDocument/2006/relationships/slide" Target="slide49.xml"/><Relationship Id="rId9" Type="http://schemas.openxmlformats.org/officeDocument/2006/relationships/image" Target="../media/image2.png"/></Relationships>
</file>

<file path=ppt/slides/_rels/slide5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51.xml"/><Relationship Id="rId1" Type="http://schemas.openxmlformats.org/officeDocument/2006/relationships/slideLayout" Target="../slideLayouts/slideLayout11.xml"/><Relationship Id="rId6" Type="http://schemas.openxmlformats.org/officeDocument/2006/relationships/image" Target="../media/image47.png"/><Relationship Id="rId11" Type="http://schemas.openxmlformats.org/officeDocument/2006/relationships/image" Target="../media/image34.png"/><Relationship Id="rId5" Type="http://schemas.openxmlformats.org/officeDocument/2006/relationships/slide" Target="slide52.xml"/><Relationship Id="rId10" Type="http://schemas.openxmlformats.org/officeDocument/2006/relationships/slide" Target="slide5.xml"/><Relationship Id="rId4" Type="http://schemas.openxmlformats.org/officeDocument/2006/relationships/slide" Target="slide49.xml"/><Relationship Id="rId9"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52.xml"/><Relationship Id="rId1" Type="http://schemas.openxmlformats.org/officeDocument/2006/relationships/slideLayout" Target="../slideLayouts/slideLayout11.xml"/><Relationship Id="rId6" Type="http://schemas.openxmlformats.org/officeDocument/2006/relationships/image" Target="../media/image48.png"/><Relationship Id="rId11" Type="http://schemas.openxmlformats.org/officeDocument/2006/relationships/image" Target="../media/image34.png"/><Relationship Id="rId5" Type="http://schemas.openxmlformats.org/officeDocument/2006/relationships/slide" Target="slide53.xml"/><Relationship Id="rId10" Type="http://schemas.openxmlformats.org/officeDocument/2006/relationships/slide" Target="slide5.xml"/><Relationship Id="rId4" Type="http://schemas.openxmlformats.org/officeDocument/2006/relationships/slide" Target="slide49.xml"/><Relationship Id="rId9"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49.png"/><Relationship Id="rId11" Type="http://schemas.openxmlformats.org/officeDocument/2006/relationships/image" Target="../media/image34.png"/><Relationship Id="rId5" Type="http://schemas.openxmlformats.org/officeDocument/2006/relationships/slide" Target="slide54.xml"/><Relationship Id="rId10" Type="http://schemas.openxmlformats.org/officeDocument/2006/relationships/slide" Target="slide5.xml"/><Relationship Id="rId4" Type="http://schemas.openxmlformats.org/officeDocument/2006/relationships/slide" Target="slide49.xml"/><Relationship Id="rId9"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54.xml"/><Relationship Id="rId1" Type="http://schemas.openxmlformats.org/officeDocument/2006/relationships/slideLayout" Target="../slideLayouts/slideLayout11.xml"/><Relationship Id="rId6" Type="http://schemas.openxmlformats.org/officeDocument/2006/relationships/image" Target="../media/image50.png"/><Relationship Id="rId11" Type="http://schemas.openxmlformats.org/officeDocument/2006/relationships/image" Target="../media/image34.png"/><Relationship Id="rId5" Type="http://schemas.openxmlformats.org/officeDocument/2006/relationships/slide" Target="slide55.xml"/><Relationship Id="rId10" Type="http://schemas.openxmlformats.org/officeDocument/2006/relationships/slide" Target="slide5.xml"/><Relationship Id="rId4" Type="http://schemas.openxmlformats.org/officeDocument/2006/relationships/slide" Target="slide49.xml"/><Relationship Id="rId9" Type="http://schemas.openxmlformats.org/officeDocument/2006/relationships/image" Target="../media/image2.png"/></Relationships>
</file>

<file path=ppt/slides/_rels/slide5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image" Target="../media/image51.png"/><Relationship Id="rId11" Type="http://schemas.openxmlformats.org/officeDocument/2006/relationships/image" Target="../media/image34.png"/><Relationship Id="rId5" Type="http://schemas.openxmlformats.org/officeDocument/2006/relationships/slide" Target="slide56.xml"/><Relationship Id="rId10" Type="http://schemas.openxmlformats.org/officeDocument/2006/relationships/slide" Target="slide5.xml"/><Relationship Id="rId4" Type="http://schemas.openxmlformats.org/officeDocument/2006/relationships/slide" Target="slide49.xml"/><Relationship Id="rId9" Type="http://schemas.openxmlformats.org/officeDocument/2006/relationships/image" Target="../media/image2.png"/></Relationships>
</file>

<file path=ppt/slides/_rels/slide5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56.xml"/><Relationship Id="rId1" Type="http://schemas.openxmlformats.org/officeDocument/2006/relationships/slideLayout" Target="../slideLayouts/slideLayout11.xml"/><Relationship Id="rId6" Type="http://schemas.openxmlformats.org/officeDocument/2006/relationships/image" Target="../media/image52.png"/><Relationship Id="rId11" Type="http://schemas.openxmlformats.org/officeDocument/2006/relationships/image" Target="../media/image34.png"/><Relationship Id="rId5" Type="http://schemas.openxmlformats.org/officeDocument/2006/relationships/slide" Target="slide57.xml"/><Relationship Id="rId10" Type="http://schemas.openxmlformats.org/officeDocument/2006/relationships/slide" Target="slide5.xml"/><Relationship Id="rId4" Type="http://schemas.openxmlformats.org/officeDocument/2006/relationships/slide" Target="slide49.xml"/><Relationship Id="rId9"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4.png"/><Relationship Id="rId7"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slide" Target="slide3.xml"/><Relationship Id="rId10" Type="http://schemas.openxmlformats.org/officeDocument/2006/relationships/image" Target="../media/image34.png"/><Relationship Id="rId4" Type="http://schemas.openxmlformats.org/officeDocument/2006/relationships/slide" Target="slide49.xml"/><Relationship Id="rId9" Type="http://schemas.openxmlformats.org/officeDocument/2006/relationships/slide" Target="slide5.xml"/></Relationships>
</file>

<file path=ppt/slides/_rels/slide5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png"/><Relationship Id="rId7" Type="http://schemas.openxmlformats.org/officeDocument/2006/relationships/slide" Target="slide50.xml"/><Relationship Id="rId12" Type="http://schemas.openxmlformats.org/officeDocument/2006/relationships/image" Target="../media/image34.png"/><Relationship Id="rId2" Type="http://schemas.openxmlformats.org/officeDocument/2006/relationships/notesSlide" Target="../notesSlides/notesSlide58.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slide" Target="slide5.xml"/><Relationship Id="rId5" Type="http://schemas.openxmlformats.org/officeDocument/2006/relationships/slide" Target="slide3.xml"/><Relationship Id="rId10" Type="http://schemas.openxmlformats.org/officeDocument/2006/relationships/image" Target="../media/image2.png"/><Relationship Id="rId4" Type="http://schemas.openxmlformats.org/officeDocument/2006/relationships/slide" Target="slide49.xml"/><Relationship Id="rId9" Type="http://schemas.openxmlformats.org/officeDocument/2006/relationships/image" Target="../media/image67.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30.png"/><Relationship Id="rId12"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1.png"/><Relationship Id="rId5" Type="http://schemas.openxmlformats.org/officeDocument/2006/relationships/image" Target="../media/image28.png"/><Relationship Id="rId10" Type="http://schemas.openxmlformats.org/officeDocument/2006/relationships/slide" Target="slide3.xml"/><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2.png"/></Relationships>
</file>

<file path=ppt/slides/_rels/slide6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png"/><Relationship Id="rId7" Type="http://schemas.openxmlformats.org/officeDocument/2006/relationships/slide" Target="slide50.xml"/><Relationship Id="rId2" Type="http://schemas.openxmlformats.org/officeDocument/2006/relationships/notesSlide" Target="../notesSlides/notesSlide59.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34.png"/><Relationship Id="rId5" Type="http://schemas.openxmlformats.org/officeDocument/2006/relationships/slide" Target="slide3.xml"/><Relationship Id="rId10" Type="http://schemas.openxmlformats.org/officeDocument/2006/relationships/slide" Target="slide5.xml"/><Relationship Id="rId4" Type="http://schemas.openxmlformats.org/officeDocument/2006/relationships/slide" Target="slide49.xml"/><Relationship Id="rId9" Type="http://schemas.openxmlformats.org/officeDocument/2006/relationships/image" Target="../media/image2.png"/></Relationships>
</file>

<file path=ppt/slides/_rels/slide6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4.png"/><Relationship Id="rId3" Type="http://schemas.openxmlformats.org/officeDocument/2006/relationships/image" Target="../media/image44.png"/><Relationship Id="rId7" Type="http://schemas.openxmlformats.org/officeDocument/2006/relationships/slide" Target="slide50.xml"/><Relationship Id="rId12" Type="http://schemas.openxmlformats.org/officeDocument/2006/relationships/slide" Target="slide5.xml"/><Relationship Id="rId2" Type="http://schemas.openxmlformats.org/officeDocument/2006/relationships/notesSlide" Target="../notesSlides/notesSlide60.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image" Target="../media/image46.png"/><Relationship Id="rId4" Type="http://schemas.openxmlformats.org/officeDocument/2006/relationships/slide" Target="slide49.xml"/><Relationship Id="rId9" Type="http://schemas.openxmlformats.org/officeDocument/2006/relationships/slide" Target="slide51.xml"/></Relationships>
</file>

<file path=ppt/slides/_rels/slide6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 Target="slide3.xml"/><Relationship Id="rId7" Type="http://schemas.openxmlformats.org/officeDocument/2006/relationships/slide" Target="slide5.xml"/><Relationship Id="rId2" Type="http://schemas.openxmlformats.org/officeDocument/2006/relationships/notesSlide" Target="../notesSlides/notesSlide61.xml"/><Relationship Id="rId1" Type="http://schemas.openxmlformats.org/officeDocument/2006/relationships/slideLayout" Target="../slideLayouts/slideLayout11.xml"/><Relationship Id="rId6" Type="http://schemas.openxmlformats.org/officeDocument/2006/relationships/image" Target="../media/image68.png"/><Relationship Id="rId5" Type="http://schemas.openxmlformats.org/officeDocument/2006/relationships/image" Target="../media/image2.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2.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5.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slide" Target="slide5.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9675" y="181750"/>
            <a:ext cx="4769700" cy="4838701"/>
          </a:xfrm>
          <a:prstGeom prst="rect">
            <a:avLst/>
          </a:prstGeom>
          <a:noFill/>
          <a:ln>
            <a:noFill/>
          </a:ln>
        </p:spPr>
      </p:pic>
      <p:sp>
        <p:nvSpPr>
          <p:cNvPr id="55" name="Google Shape;55;p13"/>
          <p:cNvSpPr txBox="1"/>
          <p:nvPr/>
        </p:nvSpPr>
        <p:spPr>
          <a:xfrm>
            <a:off x="5143500" y="697050"/>
            <a:ext cx="3609900" cy="249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900" b="1">
                <a:latin typeface="Amatic SC"/>
                <a:ea typeface="Amatic SC"/>
                <a:cs typeface="Amatic SC"/>
                <a:sym typeface="Amatic SC"/>
              </a:rPr>
              <a:t>Welcome to TF-CBT Group!</a:t>
            </a:r>
            <a:endParaRPr sz="6900" b="1">
              <a:latin typeface="Amatic SC"/>
              <a:ea typeface="Amatic SC"/>
              <a:cs typeface="Amatic SC"/>
              <a:sym typeface="Amatic SC"/>
            </a:endParaRPr>
          </a:p>
        </p:txBody>
      </p:sp>
      <p:sp>
        <p:nvSpPr>
          <p:cNvPr id="56" name="Google Shape;56;p13"/>
          <p:cNvSpPr txBox="1"/>
          <p:nvPr/>
        </p:nvSpPr>
        <p:spPr>
          <a:xfrm>
            <a:off x="5422175" y="3441250"/>
            <a:ext cx="3250500" cy="1445400"/>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FFFFFF"/>
                </a:solidFill>
              </a:rPr>
              <a:t>Today is         Group 4 of 5.</a:t>
            </a:r>
            <a:endParaRPr sz="3300">
              <a:solidFill>
                <a:srgbClr val="FFFFFF"/>
              </a:solidFill>
            </a:endParaRPr>
          </a:p>
        </p:txBody>
      </p:sp>
      <p:sp>
        <p:nvSpPr>
          <p:cNvPr id="5" name="TextBox 4">
            <a:extLst>
              <a:ext uri="{FF2B5EF4-FFF2-40B4-BE49-F238E27FC236}">
                <a16:creationId xmlns:a16="http://schemas.microsoft.com/office/drawing/2014/main" id="{97E6EFA8-CBDA-403A-8C9A-4AE0708D0FDE}"/>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660527B3-5F50-452D-8FC0-B110BC858CB3}"/>
              </a:ext>
            </a:extLst>
          </p:cNvPr>
          <p:cNvPicPr>
            <a:picLocks noChangeAspect="1"/>
          </p:cNvPicPr>
          <p:nvPr/>
        </p:nvPicPr>
        <p:blipFill>
          <a:blip r:embed="rId4"/>
          <a:stretch>
            <a:fillRect/>
          </a:stretch>
        </p:blipFill>
        <p:spPr>
          <a:xfrm>
            <a:off x="8692923" y="4886650"/>
            <a:ext cx="451077" cy="2339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3" name="Google Shape;153;p21">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154" name="Google Shape;154;p21">
            <a:hlinkClick r:id="rId5" action="ppaction://hlinksldjump"/>
          </p:cNvPr>
          <p:cNvPicPr preferRelativeResize="0"/>
          <p:nvPr/>
        </p:nvPicPr>
        <p:blipFill>
          <a:blip r:embed="rId6"/>
          <a:stretch>
            <a:fillRect/>
          </a:stretch>
        </p:blipFill>
        <p:spPr>
          <a:xfrm rot="269601">
            <a:off x="81027" y="4743203"/>
            <a:ext cx="271486" cy="390262"/>
          </a:xfrm>
          <a:prstGeom prst="rect">
            <a:avLst/>
          </a:prstGeom>
          <a:noFill/>
          <a:ln>
            <a:noFill/>
          </a:ln>
        </p:spPr>
      </p:pic>
      <p:pic>
        <p:nvPicPr>
          <p:cNvPr id="5" name="Picture 4">
            <a:extLst>
              <a:ext uri="{FF2B5EF4-FFF2-40B4-BE49-F238E27FC236}">
                <a16:creationId xmlns:a16="http://schemas.microsoft.com/office/drawing/2014/main" id="{05A7D07F-216D-42E9-994E-C1DE6AE9CC4C}"/>
              </a:ext>
            </a:extLst>
          </p:cNvPr>
          <p:cNvPicPr>
            <a:picLocks noChangeAspect="1"/>
          </p:cNvPicPr>
          <p:nvPr/>
        </p:nvPicPr>
        <p:blipFill>
          <a:blip r:embed="rId7"/>
          <a:stretch>
            <a:fillRect/>
          </a:stretch>
        </p:blipFill>
        <p:spPr>
          <a:xfrm>
            <a:off x="2655492" y="0"/>
            <a:ext cx="3833015" cy="5143500"/>
          </a:xfrm>
          <a:prstGeom prst="rect">
            <a:avLst/>
          </a:prstGeom>
        </p:spPr>
      </p:pic>
      <p:sp>
        <p:nvSpPr>
          <p:cNvPr id="6" name="TextBox 5">
            <a:extLst>
              <a:ext uri="{FF2B5EF4-FFF2-40B4-BE49-F238E27FC236}">
                <a16:creationId xmlns:a16="http://schemas.microsoft.com/office/drawing/2014/main" id="{53EA277C-BD46-4BF3-9DAF-F6FC115081CC}"/>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1D889B5D-7F63-460A-B2B5-F86196410087}"/>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7" name="Google Shape;153;p21">
            <a:hlinkClick r:id="rId3" action="ppaction://hlinksldjump"/>
            <a:extLst>
              <a:ext uri="{FF2B5EF4-FFF2-40B4-BE49-F238E27FC236}">
                <a16:creationId xmlns:a16="http://schemas.microsoft.com/office/drawing/2014/main" id="{4404D40D-27A2-4290-9652-8F0A0E43863A}"/>
              </a:ext>
            </a:extLst>
          </p:cNvPr>
          <p:cNvPicPr preferRelativeResize="0"/>
          <p:nvPr/>
        </p:nvPicPr>
        <p:blipFill>
          <a:blip r:embed="rId4">
            <a:alphaModFix/>
          </a:blip>
          <a:stretch>
            <a:fillRect/>
          </a:stretch>
        </p:blipFill>
        <p:spPr>
          <a:xfrm>
            <a:off x="0" y="1"/>
            <a:ext cx="319275" cy="323900"/>
          </a:xfrm>
          <a:prstGeom prst="rect">
            <a:avLst/>
          </a:prstGeom>
          <a:noFill/>
          <a:ln>
            <a:noFill/>
          </a:ln>
        </p:spPr>
      </p:pic>
      <p:sp>
        <p:nvSpPr>
          <p:cNvPr id="159" name="Google Shape;159;p22"/>
          <p:cNvSpPr txBox="1"/>
          <p:nvPr/>
        </p:nvSpPr>
        <p:spPr>
          <a:xfrm>
            <a:off x="51825" y="0"/>
            <a:ext cx="9092100" cy="540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Sit in a comfortable chair. Now imagine that you are piece of cooked spaghetti. Tighten both your fists and arms, squeeze your legs and stomach and make your whole body as stiff as possible, so that you can’t bend. Keep your whole body tense until you count to five. Now relax.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Pretend that you are now a piece of cooked spaghetti. Let your whole body become loose and floppy. Let go of all of the tension in your body. Relax your shoulders and stomach, take a deep breath, and let your body be as loose and floppy as cooked spaghetti. Which feels better, being cooked or uncooked spaghetti?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Now become raw spaghetti again. Squeeze all the muscles in your body until you are as stiff as raw spaghetti. Even make your face tense – squeeze all the muscles in your mouth and forehead. Squeeze your shoulders up to your ears. Make fists with your hands. Squeeze your eyes shut and push your feet into the floor. Hold your body stiff like raw spaghetti until the count of five.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Now relax your whole body. Go floppy like raw spaghetti. Relax your face, your shoulders, your stomach, your arms and your legs. Now which felt better, being cooked or uncooked spaghetti?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Become the raw spaghetti one last time and tense your whole body from head to toe. Make every part of your body as tense and stiff as you can until the count of five.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Now relax your body like raw spaghetti. It takes a lot of work to be as tense as raw spaghetti,                                              and can make you feel tired to do this all day. When you notice that your body is feeling stiff                                               or tense, don’t forget that you can make yourself feel like cooked spaghetti by relaxing the                              muscles in your body.</a:t>
            </a:r>
            <a:endParaRPr dirty="0"/>
          </a:p>
        </p:txBody>
      </p:sp>
      <p:pic>
        <p:nvPicPr>
          <p:cNvPr id="160" name="Google Shape;160;p22"/>
          <p:cNvPicPr preferRelativeResize="0"/>
          <p:nvPr/>
        </p:nvPicPr>
        <p:blipFill>
          <a:blip r:embed="rId5"/>
          <a:stretch>
            <a:fillRect/>
          </a:stretch>
        </p:blipFill>
        <p:spPr>
          <a:xfrm>
            <a:off x="7602684" y="3713018"/>
            <a:ext cx="1315201" cy="1119792"/>
          </a:xfrm>
          <a:prstGeom prst="rect">
            <a:avLst/>
          </a:prstGeom>
          <a:noFill/>
          <a:ln>
            <a:noFill/>
          </a:ln>
        </p:spPr>
      </p:pic>
      <p:pic>
        <p:nvPicPr>
          <p:cNvPr id="161" name="Google Shape;161;p22">
            <a:hlinkClick r:id="rId6" action="ppaction://hlinksldjump"/>
          </p:cNvPr>
          <p:cNvPicPr preferRelativeResize="0"/>
          <p:nvPr/>
        </p:nvPicPr>
        <p:blipFill>
          <a:blip r:embed="rId7"/>
          <a:stretch>
            <a:fillRect/>
          </a:stretch>
        </p:blipFill>
        <p:spPr>
          <a:xfrm rot="-398067">
            <a:off x="25772" y="4895635"/>
            <a:ext cx="169673" cy="243905"/>
          </a:xfrm>
          <a:prstGeom prst="rect">
            <a:avLst/>
          </a:prstGeom>
          <a:noFill/>
          <a:ln>
            <a:noFill/>
          </a:ln>
        </p:spPr>
      </p:pic>
      <p:sp>
        <p:nvSpPr>
          <p:cNvPr id="5" name="TextBox 4">
            <a:extLst>
              <a:ext uri="{FF2B5EF4-FFF2-40B4-BE49-F238E27FC236}">
                <a16:creationId xmlns:a16="http://schemas.microsoft.com/office/drawing/2014/main" id="{1E675240-5607-48EA-A103-FA90FBD26F4D}"/>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B3FD2D2C-60B0-4B62-B285-3E0771D96BBC}"/>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7" name="Google Shape;167;p23">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168" name="Google Shape;168;p23">
            <a:hlinkClick r:id="rId5" action="ppaction://hlinksldjump"/>
          </p:cNvPr>
          <p:cNvPicPr preferRelativeResize="0"/>
          <p:nvPr/>
        </p:nvPicPr>
        <p:blipFill>
          <a:blip r:embed="rId6"/>
          <a:stretch>
            <a:fillRect/>
          </a:stretch>
        </p:blipFill>
        <p:spPr>
          <a:xfrm rot="314477">
            <a:off x="58179" y="4747745"/>
            <a:ext cx="271486" cy="390262"/>
          </a:xfrm>
          <a:prstGeom prst="rect">
            <a:avLst/>
          </a:prstGeom>
          <a:noFill/>
          <a:ln>
            <a:noFill/>
          </a:ln>
        </p:spPr>
      </p:pic>
      <p:sp>
        <p:nvSpPr>
          <p:cNvPr id="6" name="TextBox 5">
            <a:extLst>
              <a:ext uri="{FF2B5EF4-FFF2-40B4-BE49-F238E27FC236}">
                <a16:creationId xmlns:a16="http://schemas.microsoft.com/office/drawing/2014/main" id="{96287B1F-1EF5-4753-BAB9-CA69AC41156C}"/>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3171235B-5943-4078-A919-7FF571D009AA}"/>
              </a:ext>
            </a:extLst>
          </p:cNvPr>
          <p:cNvPicPr>
            <a:picLocks noChangeAspect="1"/>
          </p:cNvPicPr>
          <p:nvPr/>
        </p:nvPicPr>
        <p:blipFill>
          <a:blip r:embed="rId7"/>
          <a:stretch>
            <a:fillRect/>
          </a:stretch>
        </p:blipFill>
        <p:spPr>
          <a:xfrm>
            <a:off x="8692923" y="4886650"/>
            <a:ext cx="451077" cy="233910"/>
          </a:xfrm>
          <a:prstGeom prst="rect">
            <a:avLst/>
          </a:prstGeom>
        </p:spPr>
      </p:pic>
      <p:sp>
        <p:nvSpPr>
          <p:cNvPr id="26" name="Google Shape;165;p22">
            <a:extLst>
              <a:ext uri="{FF2B5EF4-FFF2-40B4-BE49-F238E27FC236}">
                <a16:creationId xmlns:a16="http://schemas.microsoft.com/office/drawing/2014/main" id="{E96B7C8A-33BF-499B-8966-9092A8BFE114}"/>
              </a:ext>
            </a:extLst>
          </p:cNvPr>
          <p:cNvSpPr txBox="1"/>
          <p:nvPr/>
        </p:nvSpPr>
        <p:spPr>
          <a:xfrm>
            <a:off x="410186" y="448165"/>
            <a:ext cx="2782500" cy="1378425"/>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rgbClr val="FFFFFF"/>
                </a:solidFill>
                <a:latin typeface="Amatic SC"/>
                <a:ea typeface="Amatic SC"/>
                <a:cs typeface="Amatic SC"/>
                <a:sym typeface="Amatic SC"/>
              </a:rPr>
              <a:t>5 </a:t>
            </a:r>
            <a:r>
              <a:rPr lang="en-US" sz="3600" b="1" dirty="0">
                <a:solidFill>
                  <a:srgbClr val="FFFFFF"/>
                </a:solidFill>
                <a:latin typeface="Amatic SC"/>
                <a:ea typeface="Amatic SC"/>
                <a:cs typeface="Amatic SC"/>
                <a:sym typeface="Amatic SC"/>
              </a:rPr>
              <a:t>Senses </a:t>
            </a:r>
            <a:r>
              <a:rPr lang="en" sz="3600" b="1" dirty="0">
                <a:solidFill>
                  <a:srgbClr val="FFFFFF"/>
                </a:solidFill>
                <a:latin typeface="Amatic SC"/>
                <a:ea typeface="Amatic SC"/>
                <a:cs typeface="Amatic SC"/>
                <a:sym typeface="Amatic SC"/>
              </a:rPr>
              <a:t>Grounding</a:t>
            </a:r>
            <a:endParaRPr sz="3600" b="1" dirty="0">
              <a:solidFill>
                <a:srgbClr val="FFFFFF"/>
              </a:solidFill>
              <a:latin typeface="Amatic SC"/>
              <a:ea typeface="Amatic SC"/>
              <a:cs typeface="Amatic SC"/>
              <a:sym typeface="Amatic SC"/>
            </a:endParaRPr>
          </a:p>
        </p:txBody>
      </p:sp>
      <p:grpSp>
        <p:nvGrpSpPr>
          <p:cNvPr id="27" name="Group 26">
            <a:extLst>
              <a:ext uri="{FF2B5EF4-FFF2-40B4-BE49-F238E27FC236}">
                <a16:creationId xmlns:a16="http://schemas.microsoft.com/office/drawing/2014/main" id="{B9ACFC68-0904-4615-8110-53881F464E39}"/>
              </a:ext>
            </a:extLst>
          </p:cNvPr>
          <p:cNvGrpSpPr/>
          <p:nvPr/>
        </p:nvGrpSpPr>
        <p:grpSpPr>
          <a:xfrm>
            <a:off x="3347126" y="323901"/>
            <a:ext cx="4788349" cy="4371900"/>
            <a:chOff x="3347126" y="323901"/>
            <a:chExt cx="4788349" cy="4371900"/>
          </a:xfrm>
        </p:grpSpPr>
        <p:pic>
          <p:nvPicPr>
            <p:cNvPr id="28" name="Google Shape;163;p22">
              <a:extLst>
                <a:ext uri="{FF2B5EF4-FFF2-40B4-BE49-F238E27FC236}">
                  <a16:creationId xmlns:a16="http://schemas.microsoft.com/office/drawing/2014/main" id="{7610ED99-A0B5-4F7F-9DF2-18E114DB0FD8}"/>
                </a:ext>
              </a:extLst>
            </p:cNvPr>
            <p:cNvPicPr preferRelativeResize="0"/>
            <p:nvPr/>
          </p:nvPicPr>
          <p:blipFill rotWithShape="1">
            <a:blip r:embed="rId8"/>
            <a:srcRect t="27206" r="35948"/>
            <a:stretch/>
          </p:blipFill>
          <p:spPr>
            <a:xfrm>
              <a:off x="3347126" y="1537487"/>
              <a:ext cx="3183148" cy="3158314"/>
            </a:xfrm>
            <a:prstGeom prst="rect">
              <a:avLst/>
            </a:prstGeom>
            <a:noFill/>
            <a:ln>
              <a:noFill/>
            </a:ln>
          </p:spPr>
        </p:pic>
        <p:grpSp>
          <p:nvGrpSpPr>
            <p:cNvPr id="29" name="Group 28">
              <a:extLst>
                <a:ext uri="{FF2B5EF4-FFF2-40B4-BE49-F238E27FC236}">
                  <a16:creationId xmlns:a16="http://schemas.microsoft.com/office/drawing/2014/main" id="{9827E738-ED77-4E89-820B-7EB27C1DA4DF}"/>
                </a:ext>
              </a:extLst>
            </p:cNvPr>
            <p:cNvGrpSpPr/>
            <p:nvPr/>
          </p:nvGrpSpPr>
          <p:grpSpPr>
            <a:xfrm>
              <a:off x="4952327" y="323901"/>
              <a:ext cx="1577947" cy="1505120"/>
              <a:chOff x="4952327" y="323901"/>
              <a:chExt cx="1577947" cy="1505120"/>
            </a:xfrm>
          </p:grpSpPr>
          <p:grpSp>
            <p:nvGrpSpPr>
              <p:cNvPr id="40" name="Group 39">
                <a:extLst>
                  <a:ext uri="{FF2B5EF4-FFF2-40B4-BE49-F238E27FC236}">
                    <a16:creationId xmlns:a16="http://schemas.microsoft.com/office/drawing/2014/main" id="{93F66359-C531-4729-B0CE-5847F32FC1E5}"/>
                  </a:ext>
                </a:extLst>
              </p:cNvPr>
              <p:cNvGrpSpPr/>
              <p:nvPr/>
            </p:nvGrpSpPr>
            <p:grpSpPr>
              <a:xfrm>
                <a:off x="4952327" y="323901"/>
                <a:ext cx="1577947" cy="1505120"/>
                <a:chOff x="4952327" y="323901"/>
                <a:chExt cx="1577947" cy="1505120"/>
              </a:xfrm>
            </p:grpSpPr>
            <p:pic>
              <p:nvPicPr>
                <p:cNvPr id="42" name="Google Shape;163;p22">
                  <a:extLst>
                    <a:ext uri="{FF2B5EF4-FFF2-40B4-BE49-F238E27FC236}">
                      <a16:creationId xmlns:a16="http://schemas.microsoft.com/office/drawing/2014/main" id="{288DAA2E-38B5-4DCD-93E9-0ED3278B860C}"/>
                    </a:ext>
                  </a:extLst>
                </p:cNvPr>
                <p:cNvPicPr preferRelativeResize="0"/>
                <p:nvPr/>
              </p:nvPicPr>
              <p:blipFill rotWithShape="1">
                <a:blip r:embed="rId8"/>
                <a:srcRect l="64694" t="26876" r="3555" b="38433"/>
                <a:stretch/>
              </p:blipFill>
              <p:spPr>
                <a:xfrm>
                  <a:off x="4952327" y="323901"/>
                  <a:ext cx="1577947" cy="1505120"/>
                </a:xfrm>
                <a:prstGeom prst="rect">
                  <a:avLst/>
                </a:prstGeom>
                <a:noFill/>
                <a:ln>
                  <a:noFill/>
                </a:ln>
              </p:spPr>
            </p:pic>
            <p:sp>
              <p:nvSpPr>
                <p:cNvPr id="43" name="Rectangle 42">
                  <a:extLst>
                    <a:ext uri="{FF2B5EF4-FFF2-40B4-BE49-F238E27FC236}">
                      <a16:creationId xmlns:a16="http://schemas.microsoft.com/office/drawing/2014/main" id="{15276EDD-06FC-43EF-81FE-688C93E9916A}"/>
                    </a:ext>
                  </a:extLst>
                </p:cNvPr>
                <p:cNvSpPr/>
                <p:nvPr/>
              </p:nvSpPr>
              <p:spPr>
                <a:xfrm>
                  <a:off x="6194425" y="806451"/>
                  <a:ext cx="178326" cy="281854"/>
                </a:xfrm>
                <a:prstGeom prst="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70BB7FA-CB20-4E7C-9084-CDAA04460CF1}"/>
                    </a:ext>
                  </a:extLst>
                </p:cNvPr>
                <p:cNvSpPr/>
                <p:nvPr/>
              </p:nvSpPr>
              <p:spPr>
                <a:xfrm>
                  <a:off x="6172119" y="947378"/>
                  <a:ext cx="178326" cy="52763"/>
                </a:xfrm>
                <a:prstGeom prst="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1BF23918-292C-4257-9730-2425EBDCDF0D}"/>
                  </a:ext>
                </a:extLst>
              </p:cNvPr>
              <p:cNvSpPr txBox="1"/>
              <p:nvPr/>
            </p:nvSpPr>
            <p:spPr>
              <a:xfrm>
                <a:off x="6108558" y="838300"/>
                <a:ext cx="190734" cy="523220"/>
              </a:xfrm>
              <a:prstGeom prst="rect">
                <a:avLst/>
              </a:prstGeom>
              <a:noFill/>
            </p:spPr>
            <p:txBody>
              <a:bodyPr wrap="square" rtlCol="0">
                <a:spAutoFit/>
              </a:bodyPr>
              <a:lstStyle/>
              <a:p>
                <a:r>
                  <a:rPr lang="en-US" sz="2800" dirty="0">
                    <a:latin typeface="Curlz MT" panose="04040404050702020202" pitchFamily="82" charset="0"/>
                  </a:rPr>
                  <a:t>5</a:t>
                </a:r>
                <a:endParaRPr lang="en-US" sz="1600" dirty="0">
                  <a:latin typeface="Curlz MT" panose="04040404050702020202" pitchFamily="82" charset="0"/>
                </a:endParaRPr>
              </a:p>
            </p:txBody>
          </p:sp>
        </p:grpSp>
        <p:grpSp>
          <p:nvGrpSpPr>
            <p:cNvPr id="30" name="Group 29">
              <a:extLst>
                <a:ext uri="{FF2B5EF4-FFF2-40B4-BE49-F238E27FC236}">
                  <a16:creationId xmlns:a16="http://schemas.microsoft.com/office/drawing/2014/main" id="{01444CE4-3E5A-4C0E-927C-129C2EF225A7}"/>
                </a:ext>
              </a:extLst>
            </p:cNvPr>
            <p:cNvGrpSpPr/>
            <p:nvPr/>
          </p:nvGrpSpPr>
          <p:grpSpPr>
            <a:xfrm>
              <a:off x="6637751" y="1537487"/>
              <a:ext cx="1497724" cy="1379483"/>
              <a:chOff x="6637751" y="1537487"/>
              <a:chExt cx="1497724" cy="1379483"/>
            </a:xfrm>
          </p:grpSpPr>
          <p:grpSp>
            <p:nvGrpSpPr>
              <p:cNvPr id="36" name="Group 35">
                <a:extLst>
                  <a:ext uri="{FF2B5EF4-FFF2-40B4-BE49-F238E27FC236}">
                    <a16:creationId xmlns:a16="http://schemas.microsoft.com/office/drawing/2014/main" id="{71C8C9C0-5B1B-482A-8328-44FAA779684D}"/>
                  </a:ext>
                </a:extLst>
              </p:cNvPr>
              <p:cNvGrpSpPr/>
              <p:nvPr/>
            </p:nvGrpSpPr>
            <p:grpSpPr>
              <a:xfrm>
                <a:off x="6637751" y="1537487"/>
                <a:ext cx="1497724" cy="1379483"/>
                <a:chOff x="6637751" y="1537487"/>
                <a:chExt cx="1497724" cy="1379483"/>
              </a:xfrm>
            </p:grpSpPr>
            <p:pic>
              <p:nvPicPr>
                <p:cNvPr id="38" name="Google Shape;163;p22">
                  <a:extLst>
                    <a:ext uri="{FF2B5EF4-FFF2-40B4-BE49-F238E27FC236}">
                      <a16:creationId xmlns:a16="http://schemas.microsoft.com/office/drawing/2014/main" id="{416E9059-9992-407B-85CE-6227590884B3}"/>
                    </a:ext>
                  </a:extLst>
                </p:cNvPr>
                <p:cNvPicPr preferRelativeResize="0"/>
                <p:nvPr/>
              </p:nvPicPr>
              <p:blipFill rotWithShape="1">
                <a:blip r:embed="rId8"/>
                <a:srcRect l="64496" t="63057" r="5367" b="5148"/>
                <a:stretch/>
              </p:blipFill>
              <p:spPr>
                <a:xfrm>
                  <a:off x="6637751" y="1537487"/>
                  <a:ext cx="1497724" cy="1379483"/>
                </a:xfrm>
                <a:prstGeom prst="rect">
                  <a:avLst/>
                </a:prstGeom>
                <a:noFill/>
                <a:ln>
                  <a:noFill/>
                </a:ln>
              </p:spPr>
            </p:pic>
            <p:sp>
              <p:nvSpPr>
                <p:cNvPr id="39" name="Rectangle 38">
                  <a:extLst>
                    <a:ext uri="{FF2B5EF4-FFF2-40B4-BE49-F238E27FC236}">
                      <a16:creationId xmlns:a16="http://schemas.microsoft.com/office/drawing/2014/main" id="{EE10D962-1A40-4C82-9264-D064CBEA6759}"/>
                    </a:ext>
                  </a:extLst>
                </p:cNvPr>
                <p:cNvSpPr/>
                <p:nvPr/>
              </p:nvSpPr>
              <p:spPr>
                <a:xfrm>
                  <a:off x="7686675" y="1971675"/>
                  <a:ext cx="195263" cy="342900"/>
                </a:xfrm>
                <a:prstGeom prst="rect">
                  <a:avLst/>
                </a:prstGeom>
                <a:solidFill>
                  <a:srgbClr val="F8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3797EE30-64A7-4D50-9B5F-A14C86F45461}"/>
                  </a:ext>
                </a:extLst>
              </p:cNvPr>
              <p:cNvSpPr txBox="1"/>
              <p:nvPr/>
            </p:nvSpPr>
            <p:spPr>
              <a:xfrm>
                <a:off x="7652146" y="1881188"/>
                <a:ext cx="264319" cy="523220"/>
              </a:xfrm>
              <a:prstGeom prst="rect">
                <a:avLst/>
              </a:prstGeom>
              <a:noFill/>
            </p:spPr>
            <p:txBody>
              <a:bodyPr wrap="square" rtlCol="0">
                <a:spAutoFit/>
              </a:bodyPr>
              <a:lstStyle/>
              <a:p>
                <a:r>
                  <a:rPr lang="en-US" sz="2800" dirty="0">
                    <a:latin typeface="Curlz MT" panose="04040404050702020202" pitchFamily="82" charset="0"/>
                  </a:rPr>
                  <a:t>4</a:t>
                </a:r>
              </a:p>
            </p:txBody>
          </p:sp>
        </p:grpSp>
        <p:grpSp>
          <p:nvGrpSpPr>
            <p:cNvPr id="31" name="Group 30">
              <a:extLst>
                <a:ext uri="{FF2B5EF4-FFF2-40B4-BE49-F238E27FC236}">
                  <a16:creationId xmlns:a16="http://schemas.microsoft.com/office/drawing/2014/main" id="{635B3F63-43B9-4858-9E86-70232478D6C1}"/>
                </a:ext>
              </a:extLst>
            </p:cNvPr>
            <p:cNvGrpSpPr/>
            <p:nvPr/>
          </p:nvGrpSpPr>
          <p:grpSpPr>
            <a:xfrm>
              <a:off x="6645632" y="3196744"/>
              <a:ext cx="1489843" cy="1395249"/>
              <a:chOff x="6645632" y="3196744"/>
              <a:chExt cx="1489843" cy="1395249"/>
            </a:xfrm>
          </p:grpSpPr>
          <p:grpSp>
            <p:nvGrpSpPr>
              <p:cNvPr id="32" name="Group 31">
                <a:extLst>
                  <a:ext uri="{FF2B5EF4-FFF2-40B4-BE49-F238E27FC236}">
                    <a16:creationId xmlns:a16="http://schemas.microsoft.com/office/drawing/2014/main" id="{28CACC8A-DB12-4A4E-935B-581CD6C0E56E}"/>
                  </a:ext>
                </a:extLst>
              </p:cNvPr>
              <p:cNvGrpSpPr/>
              <p:nvPr/>
            </p:nvGrpSpPr>
            <p:grpSpPr>
              <a:xfrm>
                <a:off x="6645632" y="3196744"/>
                <a:ext cx="1489843" cy="1395249"/>
                <a:chOff x="6645632" y="3196744"/>
                <a:chExt cx="1489843" cy="1395249"/>
              </a:xfrm>
            </p:grpSpPr>
            <p:pic>
              <p:nvPicPr>
                <p:cNvPr id="34" name="Google Shape;163;p22">
                  <a:extLst>
                    <a:ext uri="{FF2B5EF4-FFF2-40B4-BE49-F238E27FC236}">
                      <a16:creationId xmlns:a16="http://schemas.microsoft.com/office/drawing/2014/main" id="{2BA53C78-43BE-4251-A785-4F86C73CC6DF}"/>
                    </a:ext>
                  </a:extLst>
                </p:cNvPr>
                <p:cNvPicPr preferRelativeResize="0"/>
                <p:nvPr/>
              </p:nvPicPr>
              <p:blipFill rotWithShape="1">
                <a:blip r:embed="rId8"/>
                <a:srcRect l="32872" t="1081" r="37149" b="66760"/>
                <a:stretch/>
              </p:blipFill>
              <p:spPr>
                <a:xfrm>
                  <a:off x="6645632" y="3196744"/>
                  <a:ext cx="1489843" cy="1395249"/>
                </a:xfrm>
                <a:prstGeom prst="rect">
                  <a:avLst/>
                </a:prstGeom>
                <a:noFill/>
                <a:ln>
                  <a:noFill/>
                </a:ln>
              </p:spPr>
            </p:pic>
            <p:sp>
              <p:nvSpPr>
                <p:cNvPr id="35" name="Rectangle 34">
                  <a:extLst>
                    <a:ext uri="{FF2B5EF4-FFF2-40B4-BE49-F238E27FC236}">
                      <a16:creationId xmlns:a16="http://schemas.microsoft.com/office/drawing/2014/main" id="{D51057AE-E050-43BE-A55C-7F8C5525911A}"/>
                    </a:ext>
                  </a:extLst>
                </p:cNvPr>
                <p:cNvSpPr/>
                <p:nvPr/>
              </p:nvSpPr>
              <p:spPr>
                <a:xfrm>
                  <a:off x="7755731" y="3662363"/>
                  <a:ext cx="228600" cy="342900"/>
                </a:xfrm>
                <a:prstGeom prst="rect">
                  <a:avLst/>
                </a:prstGeom>
                <a:solidFill>
                  <a:srgbClr val="FE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907E13FB-41F3-4332-A8C9-CE8708E9ED11}"/>
                  </a:ext>
                </a:extLst>
              </p:cNvPr>
              <p:cNvSpPr txBox="1"/>
              <p:nvPr/>
            </p:nvSpPr>
            <p:spPr>
              <a:xfrm>
                <a:off x="7652146" y="3548390"/>
                <a:ext cx="335757" cy="523220"/>
              </a:xfrm>
              <a:prstGeom prst="rect">
                <a:avLst/>
              </a:prstGeom>
              <a:noFill/>
            </p:spPr>
            <p:txBody>
              <a:bodyPr wrap="square" rtlCol="0">
                <a:spAutoFit/>
              </a:bodyPr>
              <a:lstStyle/>
              <a:p>
                <a:r>
                  <a:rPr lang="en-US" sz="2800" dirty="0">
                    <a:latin typeface="Curlz MT" panose="04040404050702020202" pitchFamily="82" charset="0"/>
                  </a:rPr>
                  <a:t>3</a:t>
                </a:r>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4"/>
          <p:cNvPicPr preferRelativeResize="0"/>
          <p:nvPr/>
        </p:nvPicPr>
        <p:blipFill>
          <a:blip r:embed="rId3">
            <a:alphaModFix/>
          </a:blip>
          <a:stretch>
            <a:fillRect/>
          </a:stretch>
        </p:blipFill>
        <p:spPr>
          <a:xfrm>
            <a:off x="3821264" y="0"/>
            <a:ext cx="3835930" cy="4886052"/>
          </a:xfrm>
          <a:prstGeom prst="rect">
            <a:avLst/>
          </a:prstGeom>
          <a:noFill/>
          <a:ln>
            <a:noFill/>
          </a:ln>
        </p:spPr>
      </p:pic>
      <p:sp>
        <p:nvSpPr>
          <p:cNvPr id="174" name="Google Shape;174;p24"/>
          <p:cNvSpPr txBox="1"/>
          <p:nvPr/>
        </p:nvSpPr>
        <p:spPr>
          <a:xfrm>
            <a:off x="296575" y="152400"/>
            <a:ext cx="3210300" cy="30525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100" b="1">
                <a:solidFill>
                  <a:srgbClr val="FFFFFF"/>
                </a:solidFill>
                <a:latin typeface="Amatic SC"/>
                <a:ea typeface="Amatic SC"/>
                <a:cs typeface="Amatic SC"/>
                <a:sym typeface="Amatic SC"/>
              </a:rPr>
              <a:t>HOMEWORK REVIEW</a:t>
            </a:r>
            <a:endParaRPr sz="4100" b="1">
              <a:solidFill>
                <a:srgbClr val="FFFFFF"/>
              </a:solidFill>
              <a:latin typeface="Amatic SC"/>
              <a:ea typeface="Amatic SC"/>
              <a:cs typeface="Amatic SC"/>
              <a:sym typeface="Amatic SC"/>
            </a:endParaRPr>
          </a:p>
          <a:p>
            <a:pPr marL="0" lvl="0" indent="0" algn="ctr" rtl="0">
              <a:spcBef>
                <a:spcPts val="0"/>
              </a:spcBef>
              <a:spcAft>
                <a:spcPts val="0"/>
              </a:spcAft>
              <a:buNone/>
            </a:pPr>
            <a:endParaRPr sz="1100" b="1">
              <a:solidFill>
                <a:srgbClr val="FFFFFF"/>
              </a:solidFill>
              <a:latin typeface="Amatic SC"/>
              <a:ea typeface="Amatic SC"/>
              <a:cs typeface="Amatic SC"/>
              <a:sym typeface="Amatic SC"/>
            </a:endParaRPr>
          </a:p>
          <a:p>
            <a:pPr marL="0" lvl="0" indent="0" algn="ctr" rtl="0">
              <a:spcBef>
                <a:spcPts val="0"/>
              </a:spcBef>
              <a:spcAft>
                <a:spcPts val="0"/>
              </a:spcAft>
              <a:buNone/>
            </a:pPr>
            <a:r>
              <a:rPr lang="en" sz="3000" b="1">
                <a:solidFill>
                  <a:srgbClr val="FFFFFF"/>
                </a:solidFill>
                <a:latin typeface="Amatic SC"/>
                <a:ea typeface="Amatic SC"/>
                <a:cs typeface="Amatic SC"/>
                <a:sym typeface="Amatic SC"/>
              </a:rPr>
              <a:t>Share a time last week when you used a relaxer      to lighten a heavy            thought or feeling.</a:t>
            </a:r>
            <a:endParaRPr sz="3000" b="1">
              <a:solidFill>
                <a:srgbClr val="FFFFFF"/>
              </a:solidFill>
              <a:latin typeface="Amatic SC"/>
              <a:ea typeface="Amatic SC"/>
              <a:cs typeface="Amatic SC"/>
              <a:sym typeface="Amatic SC"/>
            </a:endParaRPr>
          </a:p>
        </p:txBody>
      </p:sp>
      <p:pic>
        <p:nvPicPr>
          <p:cNvPr id="175" name="Google Shape;175;p24">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76" name="Google Shape;176;p24">
            <a:hlinkClick r:id="rId6" action="ppaction://hlinksldjump"/>
          </p:cNvPr>
          <p:cNvPicPr preferRelativeResize="0"/>
          <p:nvPr/>
        </p:nvPicPr>
        <p:blipFill>
          <a:blip r:embed="rId7"/>
          <a:stretch>
            <a:fillRect/>
          </a:stretch>
        </p:blipFill>
        <p:spPr>
          <a:xfrm rot="316108">
            <a:off x="30446" y="4741598"/>
            <a:ext cx="271486" cy="390262"/>
          </a:xfrm>
          <a:prstGeom prst="rect">
            <a:avLst/>
          </a:prstGeom>
          <a:noFill/>
          <a:ln>
            <a:noFill/>
          </a:ln>
        </p:spPr>
      </p:pic>
      <p:sp>
        <p:nvSpPr>
          <p:cNvPr id="6" name="TextBox 5">
            <a:extLst>
              <a:ext uri="{FF2B5EF4-FFF2-40B4-BE49-F238E27FC236}">
                <a16:creationId xmlns:a16="http://schemas.microsoft.com/office/drawing/2014/main" id="{6E971C27-E682-4E4E-BB8A-3106AA79BB88}"/>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5FBE6F67-C011-49E9-9161-CFFC608973EF}"/>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8"/>
        <p:cNvGrpSpPr/>
        <p:nvPr/>
      </p:nvGrpSpPr>
      <p:grpSpPr>
        <a:xfrm>
          <a:off x="0" y="0"/>
          <a:ext cx="0" cy="0"/>
          <a:chOff x="0" y="0"/>
          <a:chExt cx="0" cy="0"/>
        </a:xfrm>
      </p:grpSpPr>
      <p:sp>
        <p:nvSpPr>
          <p:cNvPr id="196" name="Google Shape;196;p26"/>
          <p:cNvSpPr txBox="1"/>
          <p:nvPr/>
        </p:nvSpPr>
        <p:spPr>
          <a:xfrm>
            <a:off x="199825" y="148025"/>
            <a:ext cx="2338500" cy="17985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Jesse is watching a scary movie alone in the living room and hears a LOUD NOISE coming from another room in the house.</a:t>
            </a:r>
            <a:endParaRPr>
              <a:solidFill>
                <a:srgbClr val="FFFFFF"/>
              </a:solidFill>
            </a:endParaRPr>
          </a:p>
        </p:txBody>
      </p:sp>
      <p:pic>
        <p:nvPicPr>
          <p:cNvPr id="197" name="Google Shape;197;p26"/>
          <p:cNvPicPr preferRelativeResize="0"/>
          <p:nvPr/>
        </p:nvPicPr>
        <p:blipFill>
          <a:blip r:embed="rId3">
            <a:alphaModFix/>
          </a:blip>
          <a:stretch>
            <a:fillRect/>
          </a:stretch>
        </p:blipFill>
        <p:spPr>
          <a:xfrm>
            <a:off x="397325" y="1381025"/>
            <a:ext cx="1691901" cy="1335000"/>
          </a:xfrm>
          <a:prstGeom prst="rect">
            <a:avLst/>
          </a:prstGeom>
          <a:noFill/>
          <a:ln>
            <a:noFill/>
          </a:ln>
        </p:spPr>
      </p:pic>
      <p:pic>
        <p:nvPicPr>
          <p:cNvPr id="198" name="Google Shape;198;p26">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99" name="Google Shape;199;p26">
            <a:hlinkClick r:id="rId6" action="ppaction://hlinksldjump"/>
          </p:cNvPr>
          <p:cNvPicPr preferRelativeResize="0"/>
          <p:nvPr/>
        </p:nvPicPr>
        <p:blipFill>
          <a:blip r:embed="rId7"/>
          <a:stretch>
            <a:fillRect/>
          </a:stretch>
        </p:blipFill>
        <p:spPr>
          <a:xfrm rot="236032">
            <a:off x="34722" y="4744385"/>
            <a:ext cx="271486" cy="390262"/>
          </a:xfrm>
          <a:prstGeom prst="rect">
            <a:avLst/>
          </a:prstGeom>
          <a:noFill/>
          <a:ln>
            <a:noFill/>
          </a:ln>
        </p:spPr>
      </p:pic>
      <p:sp>
        <p:nvSpPr>
          <p:cNvPr id="20" name="TextBox 19">
            <a:extLst>
              <a:ext uri="{FF2B5EF4-FFF2-40B4-BE49-F238E27FC236}">
                <a16:creationId xmlns:a16="http://schemas.microsoft.com/office/drawing/2014/main" id="{F6BDBD98-2E7B-4153-B7FC-ACD739AA7233}"/>
              </a:ext>
            </a:extLst>
          </p:cNvPr>
          <p:cNvSpPr txBox="1"/>
          <p:nvPr/>
        </p:nvSpPr>
        <p:spPr>
          <a:xfrm>
            <a:off x="4366589" y="1651340"/>
            <a:ext cx="1093305" cy="400110"/>
          </a:xfrm>
          <a:prstGeom prst="rect">
            <a:avLst/>
          </a:prstGeom>
          <a:noFill/>
        </p:spPr>
        <p:txBody>
          <a:bodyPr wrap="square" rtlCol="0">
            <a:spAutoFit/>
          </a:bodyPr>
          <a:lstStyle/>
          <a:p>
            <a:r>
              <a:rPr lang="en-US" sz="2000" dirty="0"/>
              <a:t>THINK</a:t>
            </a:r>
          </a:p>
        </p:txBody>
      </p:sp>
      <p:sp>
        <p:nvSpPr>
          <p:cNvPr id="21" name="TextBox 20">
            <a:extLst>
              <a:ext uri="{FF2B5EF4-FFF2-40B4-BE49-F238E27FC236}">
                <a16:creationId xmlns:a16="http://schemas.microsoft.com/office/drawing/2014/main" id="{F72ACEA9-442F-4DDD-ACB3-70820E859550}"/>
              </a:ext>
            </a:extLst>
          </p:cNvPr>
          <p:cNvSpPr txBox="1"/>
          <p:nvPr/>
        </p:nvSpPr>
        <p:spPr>
          <a:xfrm>
            <a:off x="6182138" y="3478696"/>
            <a:ext cx="974035" cy="400110"/>
          </a:xfrm>
          <a:prstGeom prst="rect">
            <a:avLst/>
          </a:prstGeom>
          <a:noFill/>
        </p:spPr>
        <p:txBody>
          <a:bodyPr wrap="square" rtlCol="0">
            <a:spAutoFit/>
          </a:bodyPr>
          <a:lstStyle/>
          <a:p>
            <a:r>
              <a:rPr lang="en-US" sz="2000" dirty="0"/>
              <a:t>FEEL</a:t>
            </a:r>
          </a:p>
        </p:txBody>
      </p:sp>
      <p:sp>
        <p:nvSpPr>
          <p:cNvPr id="22" name="TextBox 21">
            <a:extLst>
              <a:ext uri="{FF2B5EF4-FFF2-40B4-BE49-F238E27FC236}">
                <a16:creationId xmlns:a16="http://schemas.microsoft.com/office/drawing/2014/main" id="{D4A82680-6B26-44F6-B935-3184466CFC6A}"/>
              </a:ext>
            </a:extLst>
          </p:cNvPr>
          <p:cNvSpPr txBox="1"/>
          <p:nvPr/>
        </p:nvSpPr>
        <p:spPr>
          <a:xfrm>
            <a:off x="3101009" y="3478696"/>
            <a:ext cx="629479" cy="400110"/>
          </a:xfrm>
          <a:prstGeom prst="rect">
            <a:avLst/>
          </a:prstGeom>
          <a:noFill/>
        </p:spPr>
        <p:txBody>
          <a:bodyPr wrap="square" rtlCol="0">
            <a:spAutoFit/>
          </a:bodyPr>
          <a:lstStyle/>
          <a:p>
            <a:r>
              <a:rPr lang="en-US" sz="2000" dirty="0"/>
              <a:t>DO</a:t>
            </a:r>
          </a:p>
        </p:txBody>
      </p:sp>
      <p:pic>
        <p:nvPicPr>
          <p:cNvPr id="23" name="Picture 22">
            <a:extLst>
              <a:ext uri="{FF2B5EF4-FFF2-40B4-BE49-F238E27FC236}">
                <a16:creationId xmlns:a16="http://schemas.microsoft.com/office/drawing/2014/main" id="{EB2183E5-5922-4FFB-9DBE-FA5B56E31D3F}"/>
              </a:ext>
            </a:extLst>
          </p:cNvPr>
          <p:cNvPicPr>
            <a:picLocks noChangeAspect="1"/>
          </p:cNvPicPr>
          <p:nvPr/>
        </p:nvPicPr>
        <p:blipFill>
          <a:blip r:embed="rId8"/>
          <a:stretch>
            <a:fillRect/>
          </a:stretch>
        </p:blipFill>
        <p:spPr>
          <a:xfrm>
            <a:off x="4366589" y="-79629"/>
            <a:ext cx="1002933" cy="1556973"/>
          </a:xfrm>
          <a:prstGeom prst="rect">
            <a:avLst/>
          </a:prstGeom>
        </p:spPr>
      </p:pic>
      <p:pic>
        <p:nvPicPr>
          <p:cNvPr id="24" name="Picture 23">
            <a:extLst>
              <a:ext uri="{FF2B5EF4-FFF2-40B4-BE49-F238E27FC236}">
                <a16:creationId xmlns:a16="http://schemas.microsoft.com/office/drawing/2014/main" id="{5CA07FF7-2514-47DA-A74B-2338E3EE6A7B}"/>
              </a:ext>
            </a:extLst>
          </p:cNvPr>
          <p:cNvPicPr>
            <a:picLocks noChangeAspect="1"/>
          </p:cNvPicPr>
          <p:nvPr/>
        </p:nvPicPr>
        <p:blipFill>
          <a:blip r:embed="rId9"/>
          <a:stretch>
            <a:fillRect/>
          </a:stretch>
        </p:blipFill>
        <p:spPr>
          <a:xfrm>
            <a:off x="7078179" y="3203637"/>
            <a:ext cx="1244185" cy="1139207"/>
          </a:xfrm>
          <a:prstGeom prst="rect">
            <a:avLst/>
          </a:prstGeom>
        </p:spPr>
      </p:pic>
      <p:pic>
        <p:nvPicPr>
          <p:cNvPr id="25" name="Picture 24">
            <a:extLst>
              <a:ext uri="{FF2B5EF4-FFF2-40B4-BE49-F238E27FC236}">
                <a16:creationId xmlns:a16="http://schemas.microsoft.com/office/drawing/2014/main" id="{BBEFC100-5F10-4FD4-9FAC-F57A422BAC70}"/>
              </a:ext>
            </a:extLst>
          </p:cNvPr>
          <p:cNvPicPr>
            <a:picLocks noChangeAspect="1"/>
          </p:cNvPicPr>
          <p:nvPr/>
        </p:nvPicPr>
        <p:blipFill>
          <a:blip r:embed="rId10"/>
          <a:stretch>
            <a:fillRect/>
          </a:stretch>
        </p:blipFill>
        <p:spPr>
          <a:xfrm flipH="1">
            <a:off x="1987827" y="3011251"/>
            <a:ext cx="1163752" cy="1335000"/>
          </a:xfrm>
          <a:prstGeom prst="rect">
            <a:avLst/>
          </a:prstGeom>
        </p:spPr>
      </p:pic>
      <p:sp>
        <p:nvSpPr>
          <p:cNvPr id="26" name="Isosceles Triangle 25">
            <a:extLst>
              <a:ext uri="{FF2B5EF4-FFF2-40B4-BE49-F238E27FC236}">
                <a16:creationId xmlns:a16="http://schemas.microsoft.com/office/drawing/2014/main" id="{13B66D06-7F08-4EB1-8426-E98125E63961}"/>
              </a:ext>
            </a:extLst>
          </p:cNvPr>
          <p:cNvSpPr/>
          <p:nvPr/>
        </p:nvSpPr>
        <p:spPr>
          <a:xfrm>
            <a:off x="2264409" y="1264694"/>
            <a:ext cx="5442677" cy="2677606"/>
          </a:xfrm>
          <a:prstGeom prst="triangle">
            <a:avLst>
              <a:gd name="adj" fmla="val 47406"/>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39FA90A-B380-4A4B-B967-E4D76722F1A6}"/>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28" name="Picture 27">
            <a:extLst>
              <a:ext uri="{FF2B5EF4-FFF2-40B4-BE49-F238E27FC236}">
                <a16:creationId xmlns:a16="http://schemas.microsoft.com/office/drawing/2014/main" id="{B38A488D-D95C-4E93-996D-CC42E0984A5F}"/>
              </a:ext>
            </a:extLst>
          </p:cNvPr>
          <p:cNvPicPr>
            <a:picLocks noChangeAspect="1"/>
          </p:cNvPicPr>
          <p:nvPr/>
        </p:nvPicPr>
        <p:blipFill>
          <a:blip r:embed="rId11"/>
          <a:stretch>
            <a:fillRect/>
          </a:stretch>
        </p:blipFill>
        <p:spPr>
          <a:xfrm>
            <a:off x="8692923" y="4886650"/>
            <a:ext cx="451077" cy="2339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7"/>
          <p:cNvPicPr preferRelativeResize="0"/>
          <p:nvPr/>
        </p:nvPicPr>
        <p:blipFill>
          <a:blip r:embed="rId3">
            <a:alphaModFix/>
          </a:blip>
          <a:stretch>
            <a:fillRect/>
          </a:stretch>
        </p:blipFill>
        <p:spPr>
          <a:xfrm>
            <a:off x="2525350" y="76200"/>
            <a:ext cx="4478137" cy="4991099"/>
          </a:xfrm>
          <a:prstGeom prst="rect">
            <a:avLst/>
          </a:prstGeom>
          <a:noFill/>
          <a:ln>
            <a:noFill/>
          </a:ln>
        </p:spPr>
      </p:pic>
      <p:sp>
        <p:nvSpPr>
          <p:cNvPr id="205" name="Google Shape;205;p27"/>
          <p:cNvSpPr txBox="1"/>
          <p:nvPr/>
        </p:nvSpPr>
        <p:spPr>
          <a:xfrm>
            <a:off x="125825" y="133200"/>
            <a:ext cx="2338500" cy="27234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200" b="1">
                <a:solidFill>
                  <a:srgbClr val="FFFFFF"/>
                </a:solidFill>
                <a:latin typeface="Amatic SC"/>
                <a:ea typeface="Amatic SC"/>
                <a:cs typeface="Amatic SC"/>
                <a:sym typeface="Amatic SC"/>
              </a:rPr>
              <a:t>Our </a:t>
            </a:r>
            <a:endParaRPr sz="4200" b="1">
              <a:solidFill>
                <a:srgbClr val="FFFFFF"/>
              </a:solidFill>
              <a:latin typeface="Amatic SC"/>
              <a:ea typeface="Amatic SC"/>
              <a:cs typeface="Amatic SC"/>
              <a:sym typeface="Amatic SC"/>
            </a:endParaRPr>
          </a:p>
          <a:p>
            <a:pPr marL="0" lvl="0" indent="0" algn="ctr" rtl="0">
              <a:spcBef>
                <a:spcPts val="0"/>
              </a:spcBef>
              <a:spcAft>
                <a:spcPts val="0"/>
              </a:spcAft>
              <a:buNone/>
            </a:pPr>
            <a:r>
              <a:rPr lang="en" sz="4200" b="1">
                <a:solidFill>
                  <a:srgbClr val="FFFFFF"/>
                </a:solidFill>
                <a:latin typeface="Amatic SC"/>
                <a:ea typeface="Amatic SC"/>
                <a:cs typeface="Amatic SC"/>
                <a:sym typeface="Amatic SC"/>
              </a:rPr>
              <a:t>Body’s </a:t>
            </a:r>
            <a:endParaRPr sz="4200" b="1">
              <a:solidFill>
                <a:srgbClr val="FFFFFF"/>
              </a:solidFill>
              <a:latin typeface="Amatic SC"/>
              <a:ea typeface="Amatic SC"/>
              <a:cs typeface="Amatic SC"/>
              <a:sym typeface="Amatic SC"/>
            </a:endParaRPr>
          </a:p>
          <a:p>
            <a:pPr marL="0" lvl="0" indent="0" algn="ctr" rtl="0">
              <a:spcBef>
                <a:spcPts val="0"/>
              </a:spcBef>
              <a:spcAft>
                <a:spcPts val="0"/>
              </a:spcAft>
              <a:buNone/>
            </a:pPr>
            <a:r>
              <a:rPr lang="en" sz="4200" b="1">
                <a:solidFill>
                  <a:srgbClr val="FFFFFF"/>
                </a:solidFill>
                <a:latin typeface="Amatic SC"/>
                <a:ea typeface="Amatic SC"/>
                <a:cs typeface="Amatic SC"/>
                <a:sym typeface="Amatic SC"/>
              </a:rPr>
              <a:t>Alarm </a:t>
            </a:r>
            <a:endParaRPr sz="4200" b="1">
              <a:solidFill>
                <a:srgbClr val="FFFFFF"/>
              </a:solidFill>
              <a:latin typeface="Amatic SC"/>
              <a:ea typeface="Amatic SC"/>
              <a:cs typeface="Amatic SC"/>
              <a:sym typeface="Amatic SC"/>
            </a:endParaRPr>
          </a:p>
          <a:p>
            <a:pPr marL="0" lvl="0" indent="0" algn="ctr" rtl="0">
              <a:spcBef>
                <a:spcPts val="0"/>
              </a:spcBef>
              <a:spcAft>
                <a:spcPts val="0"/>
              </a:spcAft>
              <a:buNone/>
            </a:pPr>
            <a:r>
              <a:rPr lang="en" sz="4200" b="1">
                <a:solidFill>
                  <a:srgbClr val="FFFFFF"/>
                </a:solidFill>
                <a:latin typeface="Amatic SC"/>
                <a:ea typeface="Amatic SC"/>
                <a:cs typeface="Amatic SC"/>
                <a:sym typeface="Amatic SC"/>
              </a:rPr>
              <a:t>System</a:t>
            </a:r>
            <a:endParaRPr sz="4200" b="1">
              <a:solidFill>
                <a:srgbClr val="FFFFFF"/>
              </a:solidFill>
              <a:latin typeface="Amatic SC"/>
              <a:ea typeface="Amatic SC"/>
              <a:cs typeface="Amatic SC"/>
              <a:sym typeface="Amatic SC"/>
            </a:endParaRPr>
          </a:p>
        </p:txBody>
      </p:sp>
      <p:sp>
        <p:nvSpPr>
          <p:cNvPr id="206" name="Google Shape;206;p27"/>
          <p:cNvSpPr txBox="1"/>
          <p:nvPr/>
        </p:nvSpPr>
        <p:spPr>
          <a:xfrm>
            <a:off x="6709194" y="1873591"/>
            <a:ext cx="2338500" cy="27945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900" b="1" dirty="0">
                <a:solidFill>
                  <a:srgbClr val="FFFFFF"/>
                </a:solidFill>
                <a:latin typeface="Amatic SC"/>
                <a:ea typeface="Amatic SC"/>
                <a:cs typeface="Amatic SC"/>
                <a:sym typeface="Amatic SC"/>
              </a:rPr>
              <a:t>What relaxers can help reset our alarm system?</a:t>
            </a:r>
            <a:endParaRPr sz="3900" b="1" dirty="0">
              <a:solidFill>
                <a:srgbClr val="FFFFFF"/>
              </a:solidFill>
              <a:latin typeface="Amatic SC"/>
              <a:ea typeface="Amatic SC"/>
              <a:cs typeface="Amatic SC"/>
              <a:sym typeface="Amatic SC"/>
            </a:endParaRPr>
          </a:p>
        </p:txBody>
      </p:sp>
      <p:pic>
        <p:nvPicPr>
          <p:cNvPr id="207" name="Google Shape;207;p27">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208" name="Google Shape;208;p27">
            <a:hlinkClick r:id="rId6" action="ppaction://hlinksldjump"/>
          </p:cNvPr>
          <p:cNvPicPr preferRelativeResize="0"/>
          <p:nvPr/>
        </p:nvPicPr>
        <p:blipFill>
          <a:blip r:embed="rId7"/>
          <a:stretch>
            <a:fillRect/>
          </a:stretch>
        </p:blipFill>
        <p:spPr>
          <a:xfrm rot="212447">
            <a:off x="101052" y="4750494"/>
            <a:ext cx="271486" cy="390262"/>
          </a:xfrm>
          <a:prstGeom prst="rect">
            <a:avLst/>
          </a:prstGeom>
          <a:noFill/>
          <a:ln>
            <a:noFill/>
          </a:ln>
        </p:spPr>
      </p:pic>
      <p:sp>
        <p:nvSpPr>
          <p:cNvPr id="7" name="TextBox 6">
            <a:extLst>
              <a:ext uri="{FF2B5EF4-FFF2-40B4-BE49-F238E27FC236}">
                <a16:creationId xmlns:a16="http://schemas.microsoft.com/office/drawing/2014/main" id="{FA04693B-AEA7-49FD-9A8A-0F4D2B434558}"/>
              </a:ext>
            </a:extLst>
          </p:cNvPr>
          <p:cNvSpPr txBox="1"/>
          <p:nvPr/>
        </p:nvSpPr>
        <p:spPr>
          <a:xfrm>
            <a:off x="4946609" y="4830504"/>
            <a:ext cx="2050823" cy="307777"/>
          </a:xfrm>
          <a:prstGeom prst="rect">
            <a:avLst/>
          </a:prstGeom>
          <a:noFill/>
        </p:spPr>
        <p:txBody>
          <a:bodyPr wrap="square" rtlCol="0">
            <a:spAutoFit/>
          </a:bodyPr>
          <a:lstStyle/>
          <a:p>
            <a:r>
              <a:rPr lang="en-US" sz="700" dirty="0">
                <a:solidFill>
                  <a:schemeClr val="tx1"/>
                </a:solidFill>
              </a:rPr>
              <a:t>STRAUS, S. (2013). </a:t>
            </a:r>
            <a:r>
              <a:rPr lang="en-US" sz="700" i="1" dirty="0">
                <a:solidFill>
                  <a:schemeClr val="tx1"/>
                </a:solidFill>
              </a:rPr>
              <a:t>HEALING DAYS</a:t>
            </a:r>
            <a:r>
              <a:rPr lang="en-US" sz="700" dirty="0">
                <a:solidFill>
                  <a:schemeClr val="tx1"/>
                </a:solidFill>
              </a:rPr>
              <a:t>. MAGINATION Press.</a:t>
            </a:r>
          </a:p>
        </p:txBody>
      </p:sp>
      <p:sp>
        <p:nvSpPr>
          <p:cNvPr id="8" name="TextBox 7">
            <a:extLst>
              <a:ext uri="{FF2B5EF4-FFF2-40B4-BE49-F238E27FC236}">
                <a16:creationId xmlns:a16="http://schemas.microsoft.com/office/drawing/2014/main" id="{A708311A-5A18-4A40-8DE6-363CCEF3A223}"/>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81332F6F-7E0E-4292-B591-CEE3C1CDF523}"/>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8"/>
          <p:cNvPicPr preferRelativeResize="0"/>
          <p:nvPr/>
        </p:nvPicPr>
        <p:blipFill>
          <a:blip r:embed="rId3">
            <a:alphaModFix/>
          </a:blip>
          <a:stretch>
            <a:fillRect/>
          </a:stretch>
        </p:blipFill>
        <p:spPr>
          <a:xfrm>
            <a:off x="-8" y="0"/>
            <a:ext cx="4485667" cy="5143501"/>
          </a:xfrm>
          <a:prstGeom prst="rect">
            <a:avLst/>
          </a:prstGeom>
          <a:noFill/>
          <a:ln>
            <a:noFill/>
          </a:ln>
        </p:spPr>
      </p:pic>
      <p:sp>
        <p:nvSpPr>
          <p:cNvPr id="214" name="Google Shape;214;p28"/>
          <p:cNvSpPr txBox="1"/>
          <p:nvPr/>
        </p:nvSpPr>
        <p:spPr>
          <a:xfrm>
            <a:off x="4485650" y="32250"/>
            <a:ext cx="4381259" cy="4797269"/>
          </a:xfrm>
          <a:prstGeom prst="rect">
            <a:avLst/>
          </a:prstGeom>
          <a:solidFill>
            <a:srgbClr val="FFE599"/>
          </a:solid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b="1" dirty="0">
                <a:solidFill>
                  <a:schemeClr val="dk1"/>
                </a:solidFill>
              </a:rPr>
              <a:t>Instructions</a:t>
            </a:r>
            <a:endParaRPr b="1" dirty="0">
              <a:solidFill>
                <a:schemeClr val="dk1"/>
              </a:solidFill>
            </a:endParaRPr>
          </a:p>
          <a:p>
            <a:pPr marL="0" lvl="0" indent="0" algn="ctr" rtl="0">
              <a:lnSpc>
                <a:spcPct val="115000"/>
              </a:lnSpc>
              <a:spcBef>
                <a:spcPts val="1200"/>
              </a:spcBef>
              <a:spcAft>
                <a:spcPts val="0"/>
              </a:spcAft>
              <a:buNone/>
            </a:pPr>
            <a:r>
              <a:rPr lang="en" dirty="0">
                <a:solidFill>
                  <a:schemeClr val="dk1"/>
                </a:solidFill>
              </a:rPr>
              <a:t>You have learned so much in counseling and now it’s time to put it all together!</a:t>
            </a:r>
            <a:endParaRPr dirty="0">
              <a:solidFill>
                <a:schemeClr val="dk1"/>
              </a:solidFill>
            </a:endParaRPr>
          </a:p>
          <a:p>
            <a:pPr marL="0" lvl="0" indent="0" algn="ctr" rtl="0">
              <a:lnSpc>
                <a:spcPct val="115000"/>
              </a:lnSpc>
              <a:spcBef>
                <a:spcPts val="1200"/>
              </a:spcBef>
              <a:spcAft>
                <a:spcPts val="0"/>
              </a:spcAft>
              <a:buNone/>
            </a:pPr>
            <a:r>
              <a:rPr lang="en" sz="100" dirty="0">
                <a:solidFill>
                  <a:schemeClr val="dk1"/>
                </a:solidFill>
              </a:rPr>
              <a:t> </a:t>
            </a:r>
            <a:endParaRPr sz="100" dirty="0">
              <a:solidFill>
                <a:schemeClr val="dk1"/>
              </a:solidFill>
            </a:endParaRPr>
          </a:p>
          <a:p>
            <a:pPr marL="0" lvl="0" indent="0" algn="ctr" rtl="0">
              <a:lnSpc>
                <a:spcPct val="115000"/>
              </a:lnSpc>
              <a:spcBef>
                <a:spcPts val="1200"/>
              </a:spcBef>
              <a:spcAft>
                <a:spcPts val="0"/>
              </a:spcAft>
              <a:buNone/>
            </a:pPr>
            <a:r>
              <a:rPr lang="en" b="1" dirty="0">
                <a:solidFill>
                  <a:schemeClr val="dk1"/>
                </a:solidFill>
              </a:rPr>
              <a:t>There are 3 sets of questions in this game:</a:t>
            </a:r>
            <a:endParaRPr b="1" dirty="0">
              <a:solidFill>
                <a:schemeClr val="dk1"/>
              </a:solidFill>
            </a:endParaRPr>
          </a:p>
          <a:p>
            <a:pPr marL="0" lvl="0" indent="0" algn="l" rtl="0">
              <a:lnSpc>
                <a:spcPct val="115000"/>
              </a:lnSpc>
              <a:spcBef>
                <a:spcPts val="1200"/>
              </a:spcBef>
              <a:spcAft>
                <a:spcPts val="0"/>
              </a:spcAft>
              <a:buNone/>
            </a:pPr>
            <a:r>
              <a:rPr lang="en" sz="2400" b="1" dirty="0">
                <a:solidFill>
                  <a:schemeClr val="dk1"/>
                </a:solidFill>
              </a:rPr>
              <a:t>HEAD:</a:t>
            </a:r>
            <a:r>
              <a:rPr lang="en" sz="2400" dirty="0">
                <a:solidFill>
                  <a:schemeClr val="dk1"/>
                </a:solidFill>
              </a:rPr>
              <a:t> </a:t>
            </a:r>
            <a:r>
              <a:rPr lang="en" sz="1200" dirty="0">
                <a:solidFill>
                  <a:schemeClr val="dk1"/>
                </a:solidFill>
              </a:rPr>
              <a:t>What have </a:t>
            </a:r>
            <a:r>
              <a:rPr lang="en" sz="1200" b="1" i="1" dirty="0">
                <a:solidFill>
                  <a:schemeClr val="dk1"/>
                </a:solidFill>
              </a:rPr>
              <a:t>YOU</a:t>
            </a:r>
            <a:r>
              <a:rPr lang="en" sz="1200" dirty="0">
                <a:solidFill>
                  <a:schemeClr val="dk1"/>
                </a:solidFill>
              </a:rPr>
              <a:t> learned so far in counseling?</a:t>
            </a:r>
            <a:endParaRPr sz="1200" dirty="0">
              <a:solidFill>
                <a:schemeClr val="dk1"/>
              </a:solidFill>
            </a:endParaRPr>
          </a:p>
          <a:p>
            <a:pPr marL="0" lvl="0" indent="0" algn="l" rtl="0">
              <a:lnSpc>
                <a:spcPct val="115000"/>
              </a:lnSpc>
              <a:spcBef>
                <a:spcPts val="1200"/>
              </a:spcBef>
              <a:spcAft>
                <a:spcPts val="0"/>
              </a:spcAft>
              <a:buNone/>
            </a:pPr>
            <a:r>
              <a:rPr lang="en" sz="2400" b="1" dirty="0">
                <a:solidFill>
                  <a:schemeClr val="dk1"/>
                </a:solidFill>
              </a:rPr>
              <a:t>HEART:</a:t>
            </a:r>
            <a:r>
              <a:rPr lang="en" sz="2400" dirty="0">
                <a:solidFill>
                  <a:schemeClr val="dk1"/>
                </a:solidFill>
              </a:rPr>
              <a:t> </a:t>
            </a:r>
            <a:r>
              <a:rPr lang="en" sz="1200" dirty="0">
                <a:solidFill>
                  <a:schemeClr val="dk1"/>
                </a:solidFill>
              </a:rPr>
              <a:t>What do </a:t>
            </a:r>
            <a:r>
              <a:rPr lang="en" sz="1200" b="1" i="1" dirty="0">
                <a:solidFill>
                  <a:schemeClr val="dk1"/>
                </a:solidFill>
              </a:rPr>
              <a:t>YOU</a:t>
            </a:r>
            <a:r>
              <a:rPr lang="en" sz="1200" dirty="0">
                <a:solidFill>
                  <a:schemeClr val="dk1"/>
                </a:solidFill>
              </a:rPr>
              <a:t> know about feelings?</a:t>
            </a:r>
            <a:endParaRPr sz="1200" dirty="0">
              <a:solidFill>
                <a:schemeClr val="dk1"/>
              </a:solidFill>
            </a:endParaRPr>
          </a:p>
          <a:p>
            <a:pPr marL="0" lvl="0" indent="0" algn="l" rtl="0">
              <a:lnSpc>
                <a:spcPct val="115000"/>
              </a:lnSpc>
              <a:spcBef>
                <a:spcPts val="1200"/>
              </a:spcBef>
              <a:spcAft>
                <a:spcPts val="0"/>
              </a:spcAft>
              <a:buNone/>
            </a:pPr>
            <a:r>
              <a:rPr lang="en" sz="2400" b="1" dirty="0">
                <a:solidFill>
                  <a:schemeClr val="dk1"/>
                </a:solidFill>
              </a:rPr>
              <a:t>HANDS:</a:t>
            </a:r>
            <a:r>
              <a:rPr lang="en" sz="2400" dirty="0">
                <a:solidFill>
                  <a:schemeClr val="dk1"/>
                </a:solidFill>
              </a:rPr>
              <a:t> </a:t>
            </a:r>
            <a:r>
              <a:rPr lang="en" sz="1200" dirty="0">
                <a:solidFill>
                  <a:schemeClr val="dk1"/>
                </a:solidFill>
              </a:rPr>
              <a:t>How well do </a:t>
            </a:r>
            <a:r>
              <a:rPr lang="en" sz="1200" b="1" i="1" dirty="0">
                <a:solidFill>
                  <a:schemeClr val="dk1"/>
                </a:solidFill>
              </a:rPr>
              <a:t>YOU</a:t>
            </a:r>
            <a:r>
              <a:rPr lang="en" sz="1200" dirty="0">
                <a:solidFill>
                  <a:schemeClr val="dk1"/>
                </a:solidFill>
              </a:rPr>
              <a:t> know how thoughts,</a:t>
            </a:r>
            <a:endParaRPr sz="1200" dirty="0">
              <a:solidFill>
                <a:schemeClr val="dk1"/>
              </a:solidFill>
            </a:endParaRPr>
          </a:p>
          <a:p>
            <a:pPr marL="0" lvl="0" indent="0" algn="l" rtl="0">
              <a:lnSpc>
                <a:spcPct val="115000"/>
              </a:lnSpc>
              <a:spcBef>
                <a:spcPts val="1200"/>
              </a:spcBef>
              <a:spcAft>
                <a:spcPts val="0"/>
              </a:spcAft>
              <a:buNone/>
            </a:pPr>
            <a:r>
              <a:rPr lang="en" sz="1200" dirty="0">
                <a:solidFill>
                  <a:schemeClr val="dk1"/>
                </a:solidFill>
              </a:rPr>
              <a:t>                   	feelings and behaviors connect?</a:t>
            </a:r>
            <a:endParaRPr sz="1200" dirty="0">
              <a:solidFill>
                <a:schemeClr val="dk1"/>
              </a:solidFill>
            </a:endParaRPr>
          </a:p>
          <a:p>
            <a:pPr marL="0" lvl="0" indent="0" algn="ctr" rtl="0">
              <a:lnSpc>
                <a:spcPct val="115000"/>
              </a:lnSpc>
              <a:spcBef>
                <a:spcPts val="1200"/>
              </a:spcBef>
              <a:spcAft>
                <a:spcPts val="0"/>
              </a:spcAft>
              <a:buNone/>
            </a:pPr>
            <a:r>
              <a:rPr lang="en" sz="500" dirty="0">
                <a:solidFill>
                  <a:schemeClr val="dk1"/>
                </a:solidFill>
              </a:rPr>
              <a:t> </a:t>
            </a:r>
            <a:endParaRPr sz="500" dirty="0">
              <a:solidFill>
                <a:schemeClr val="dk1"/>
              </a:solidFill>
            </a:endParaRPr>
          </a:p>
          <a:p>
            <a:pPr marL="0" lvl="0" indent="0" algn="ctr" rtl="0">
              <a:lnSpc>
                <a:spcPct val="115000"/>
              </a:lnSpc>
              <a:spcBef>
                <a:spcPts val="1200"/>
              </a:spcBef>
              <a:spcAft>
                <a:spcPts val="1200"/>
              </a:spcAft>
              <a:buNone/>
            </a:pPr>
            <a:r>
              <a:rPr lang="en" b="1" dirty="0">
                <a:solidFill>
                  <a:schemeClr val="dk1"/>
                </a:solidFill>
              </a:rPr>
              <a:t>Take turns picking a card from each deck to earn HEAD, HEART and HANDS points</a:t>
            </a:r>
            <a:r>
              <a:rPr lang="en" sz="1700" b="1" dirty="0">
                <a:solidFill>
                  <a:schemeClr val="dk1"/>
                </a:solidFill>
              </a:rPr>
              <a:t>.</a:t>
            </a:r>
            <a:endParaRPr sz="1700" b="1" dirty="0">
              <a:solidFill>
                <a:schemeClr val="dk1"/>
              </a:solidFill>
            </a:endParaRPr>
          </a:p>
        </p:txBody>
      </p:sp>
      <p:pic>
        <p:nvPicPr>
          <p:cNvPr id="215" name="Google Shape;215;p28">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216" name="Google Shape;216;p28">
            <a:hlinkClick r:id="rId6" action="ppaction://hlinksldjump"/>
          </p:cNvPr>
          <p:cNvPicPr preferRelativeResize="0"/>
          <p:nvPr/>
        </p:nvPicPr>
        <p:blipFill>
          <a:blip r:embed="rId7"/>
          <a:stretch>
            <a:fillRect/>
          </a:stretch>
        </p:blipFill>
        <p:spPr>
          <a:xfrm rot="187677">
            <a:off x="37344" y="4746123"/>
            <a:ext cx="271486" cy="390262"/>
          </a:xfrm>
          <a:prstGeom prst="rect">
            <a:avLst/>
          </a:prstGeom>
          <a:noFill/>
          <a:ln>
            <a:noFill/>
          </a:ln>
        </p:spPr>
      </p:pic>
      <p:sp>
        <p:nvSpPr>
          <p:cNvPr id="6" name="TextBox 5">
            <a:extLst>
              <a:ext uri="{FF2B5EF4-FFF2-40B4-BE49-F238E27FC236}">
                <a16:creationId xmlns:a16="http://schemas.microsoft.com/office/drawing/2014/main" id="{F1787922-296A-4405-9322-B8E9D0DDE50E}"/>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78F5DB85-F039-478B-A4B4-A584DDAEBC3B}"/>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pSp>
        <p:nvGrpSpPr>
          <p:cNvPr id="221" name="Google Shape;221;p29"/>
          <p:cNvGrpSpPr/>
          <p:nvPr/>
        </p:nvGrpSpPr>
        <p:grpSpPr>
          <a:xfrm>
            <a:off x="0" y="264350"/>
            <a:ext cx="3505650" cy="4614800"/>
            <a:chOff x="0" y="264350"/>
            <a:chExt cx="3505650" cy="4614800"/>
          </a:xfrm>
        </p:grpSpPr>
        <p:pic>
          <p:nvPicPr>
            <p:cNvPr id="222" name="Google Shape;222;p29"/>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223" name="Google Shape;223;p29"/>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HEAD</a:t>
              </a:r>
              <a:endParaRPr sz="5000"/>
            </a:p>
          </p:txBody>
        </p:sp>
      </p:grpSp>
      <p:pic>
        <p:nvPicPr>
          <p:cNvPr id="224" name="Google Shape;224;p29">
            <a:hlinkClick r:id="rId4" action="ppaction://hlinksldjump"/>
          </p:cNvPr>
          <p:cNvPicPr preferRelativeResize="0"/>
          <p:nvPr/>
        </p:nvPicPr>
        <p:blipFill>
          <a:blip r:embed="rId5">
            <a:alphaModFix/>
          </a:blip>
          <a:stretch>
            <a:fillRect/>
          </a:stretch>
        </p:blipFill>
        <p:spPr>
          <a:xfrm>
            <a:off x="4246550" y="280912"/>
            <a:ext cx="913950" cy="1492160"/>
          </a:xfrm>
          <a:prstGeom prst="rect">
            <a:avLst/>
          </a:prstGeom>
          <a:noFill/>
          <a:ln>
            <a:noFill/>
          </a:ln>
        </p:spPr>
      </p:pic>
      <p:pic>
        <p:nvPicPr>
          <p:cNvPr id="225" name="Google Shape;225;p29">
            <a:hlinkClick r:id="rId6" action="ppaction://hlinksldjump"/>
          </p:cNvPr>
          <p:cNvPicPr preferRelativeResize="0"/>
          <p:nvPr/>
        </p:nvPicPr>
        <p:blipFill>
          <a:blip r:embed="rId7">
            <a:alphaModFix/>
          </a:blip>
          <a:stretch>
            <a:fillRect/>
          </a:stretch>
        </p:blipFill>
        <p:spPr>
          <a:xfrm>
            <a:off x="5889280" y="280912"/>
            <a:ext cx="963914" cy="1525300"/>
          </a:xfrm>
          <a:prstGeom prst="rect">
            <a:avLst/>
          </a:prstGeom>
          <a:noFill/>
          <a:ln>
            <a:noFill/>
          </a:ln>
        </p:spPr>
      </p:pic>
      <p:pic>
        <p:nvPicPr>
          <p:cNvPr id="226" name="Google Shape;226;p29">
            <a:hlinkClick r:id="rId8" action="ppaction://hlinksldjump"/>
          </p:cNvPr>
          <p:cNvPicPr preferRelativeResize="0"/>
          <p:nvPr/>
        </p:nvPicPr>
        <p:blipFill>
          <a:blip r:embed="rId9">
            <a:alphaModFix/>
          </a:blip>
          <a:stretch>
            <a:fillRect/>
          </a:stretch>
        </p:blipFill>
        <p:spPr>
          <a:xfrm>
            <a:off x="7581975" y="280912"/>
            <a:ext cx="963925" cy="1512034"/>
          </a:xfrm>
          <a:prstGeom prst="rect">
            <a:avLst/>
          </a:prstGeom>
          <a:noFill/>
          <a:ln>
            <a:noFill/>
          </a:ln>
        </p:spPr>
      </p:pic>
      <p:pic>
        <p:nvPicPr>
          <p:cNvPr id="227" name="Google Shape;227;p29">
            <a:hlinkClick r:id="rId10" action="ppaction://hlinksldjump"/>
          </p:cNvPr>
          <p:cNvPicPr preferRelativeResize="0"/>
          <p:nvPr/>
        </p:nvPicPr>
        <p:blipFill>
          <a:blip r:embed="rId11">
            <a:alphaModFix/>
          </a:blip>
          <a:stretch>
            <a:fillRect/>
          </a:stretch>
        </p:blipFill>
        <p:spPr>
          <a:xfrm>
            <a:off x="4234063" y="1992301"/>
            <a:ext cx="963925" cy="1407773"/>
          </a:xfrm>
          <a:prstGeom prst="rect">
            <a:avLst/>
          </a:prstGeom>
          <a:noFill/>
          <a:ln>
            <a:noFill/>
          </a:ln>
        </p:spPr>
      </p:pic>
      <p:pic>
        <p:nvPicPr>
          <p:cNvPr id="228" name="Google Shape;228;p29">
            <a:hlinkClick r:id="rId12" action="ppaction://hlinksldjump"/>
          </p:cNvPr>
          <p:cNvPicPr preferRelativeResize="0"/>
          <p:nvPr/>
        </p:nvPicPr>
        <p:blipFill>
          <a:blip r:embed="rId13">
            <a:alphaModFix/>
          </a:blip>
          <a:stretch>
            <a:fillRect/>
          </a:stretch>
        </p:blipFill>
        <p:spPr>
          <a:xfrm>
            <a:off x="5962168" y="1992300"/>
            <a:ext cx="868127" cy="1407775"/>
          </a:xfrm>
          <a:prstGeom prst="rect">
            <a:avLst/>
          </a:prstGeom>
          <a:noFill/>
          <a:ln>
            <a:noFill/>
          </a:ln>
        </p:spPr>
      </p:pic>
      <p:pic>
        <p:nvPicPr>
          <p:cNvPr id="229" name="Google Shape;229;p29">
            <a:hlinkClick r:id="rId14" action="ppaction://hlinksldjump"/>
          </p:cNvPr>
          <p:cNvPicPr preferRelativeResize="0"/>
          <p:nvPr/>
        </p:nvPicPr>
        <p:blipFill>
          <a:blip r:embed="rId15">
            <a:alphaModFix/>
          </a:blip>
          <a:stretch>
            <a:fillRect/>
          </a:stretch>
        </p:blipFill>
        <p:spPr>
          <a:xfrm>
            <a:off x="7594475" y="2021967"/>
            <a:ext cx="913950" cy="1348441"/>
          </a:xfrm>
          <a:prstGeom prst="rect">
            <a:avLst/>
          </a:prstGeom>
          <a:noFill/>
          <a:ln>
            <a:noFill/>
          </a:ln>
        </p:spPr>
      </p:pic>
      <p:pic>
        <p:nvPicPr>
          <p:cNvPr id="230" name="Google Shape;230;p29">
            <a:hlinkClick r:id="rId16" action="ppaction://hlinksldjump"/>
          </p:cNvPr>
          <p:cNvPicPr preferRelativeResize="0"/>
          <p:nvPr/>
        </p:nvPicPr>
        <p:blipFill>
          <a:blip r:embed="rId17">
            <a:alphaModFix/>
          </a:blip>
          <a:stretch>
            <a:fillRect/>
          </a:stretch>
        </p:blipFill>
        <p:spPr>
          <a:xfrm>
            <a:off x="5160500" y="3586150"/>
            <a:ext cx="868125" cy="1347071"/>
          </a:xfrm>
          <a:prstGeom prst="rect">
            <a:avLst/>
          </a:prstGeom>
          <a:noFill/>
          <a:ln>
            <a:noFill/>
          </a:ln>
        </p:spPr>
      </p:pic>
      <p:pic>
        <p:nvPicPr>
          <p:cNvPr id="231" name="Google Shape;231;p29">
            <a:hlinkClick r:id="rId18" action="ppaction://hlinksldjump"/>
          </p:cNvPr>
          <p:cNvPicPr preferRelativeResize="0"/>
          <p:nvPr/>
        </p:nvPicPr>
        <p:blipFill>
          <a:blip r:embed="rId19">
            <a:alphaModFix/>
          </a:blip>
          <a:stretch>
            <a:fillRect/>
          </a:stretch>
        </p:blipFill>
        <p:spPr>
          <a:xfrm>
            <a:off x="6853200" y="3580271"/>
            <a:ext cx="868125" cy="1358825"/>
          </a:xfrm>
          <a:prstGeom prst="rect">
            <a:avLst/>
          </a:prstGeom>
          <a:noFill/>
          <a:ln>
            <a:noFill/>
          </a:ln>
        </p:spPr>
      </p:pic>
      <p:pic>
        <p:nvPicPr>
          <p:cNvPr id="232" name="Google Shape;232;p29">
            <a:hlinkClick r:id="rId20" action="ppaction://hlinksldjump"/>
          </p:cNvPr>
          <p:cNvPicPr preferRelativeResize="0"/>
          <p:nvPr/>
        </p:nvPicPr>
        <p:blipFill>
          <a:blip r:embed="rId21">
            <a:alphaModFix/>
          </a:blip>
          <a:stretch>
            <a:fillRect/>
          </a:stretch>
        </p:blipFill>
        <p:spPr>
          <a:xfrm>
            <a:off x="0" y="1"/>
            <a:ext cx="319275" cy="323900"/>
          </a:xfrm>
          <a:prstGeom prst="rect">
            <a:avLst/>
          </a:prstGeom>
          <a:noFill/>
          <a:ln>
            <a:noFill/>
          </a:ln>
        </p:spPr>
      </p:pic>
      <p:pic>
        <p:nvPicPr>
          <p:cNvPr id="233" name="Google Shape;233;p29">
            <a:hlinkClick r:id="rId22" action="ppaction://hlinksldjump"/>
          </p:cNvPr>
          <p:cNvPicPr preferRelativeResize="0"/>
          <p:nvPr/>
        </p:nvPicPr>
        <p:blipFill>
          <a:blip r:embed="rId23"/>
          <a:stretch>
            <a:fillRect/>
          </a:stretch>
        </p:blipFill>
        <p:spPr>
          <a:xfrm rot="259345">
            <a:off x="23893" y="4753412"/>
            <a:ext cx="271486" cy="390262"/>
          </a:xfrm>
          <a:prstGeom prst="rect">
            <a:avLst/>
          </a:prstGeom>
          <a:noFill/>
          <a:ln>
            <a:noFill/>
          </a:ln>
        </p:spPr>
      </p:pic>
      <p:sp>
        <p:nvSpPr>
          <p:cNvPr id="15" name="TextBox 14">
            <a:extLst>
              <a:ext uri="{FF2B5EF4-FFF2-40B4-BE49-F238E27FC236}">
                <a16:creationId xmlns:a16="http://schemas.microsoft.com/office/drawing/2014/main" id="{DF818F30-9BE9-46BB-93F8-92DA1DF090C8}"/>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6" name="Picture 15">
            <a:extLst>
              <a:ext uri="{FF2B5EF4-FFF2-40B4-BE49-F238E27FC236}">
                <a16:creationId xmlns:a16="http://schemas.microsoft.com/office/drawing/2014/main" id="{449D6B53-8CCC-4CA9-B6A1-A056AE977BA1}"/>
              </a:ext>
            </a:extLst>
          </p:cNvPr>
          <p:cNvPicPr>
            <a:picLocks noChangeAspect="1"/>
          </p:cNvPicPr>
          <p:nvPr/>
        </p:nvPicPr>
        <p:blipFill>
          <a:blip r:embed="rId24"/>
          <a:stretch>
            <a:fillRect/>
          </a:stretch>
        </p:blipFill>
        <p:spPr>
          <a:xfrm>
            <a:off x="8692923" y="4886650"/>
            <a:ext cx="451077" cy="23391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grpSp>
        <p:nvGrpSpPr>
          <p:cNvPr id="238" name="Google Shape;238;p30"/>
          <p:cNvGrpSpPr/>
          <p:nvPr/>
        </p:nvGrpSpPr>
        <p:grpSpPr>
          <a:xfrm>
            <a:off x="0" y="264350"/>
            <a:ext cx="3505650" cy="4614800"/>
            <a:chOff x="0" y="264350"/>
            <a:chExt cx="3505650" cy="4614800"/>
          </a:xfrm>
        </p:grpSpPr>
        <p:pic>
          <p:nvPicPr>
            <p:cNvPr id="239" name="Google Shape;239;p30"/>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240" name="Google Shape;240;p30"/>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HEART</a:t>
              </a:r>
              <a:endParaRPr sz="5000"/>
            </a:p>
          </p:txBody>
        </p:sp>
      </p:grpSp>
      <p:pic>
        <p:nvPicPr>
          <p:cNvPr id="241" name="Google Shape;241;p30">
            <a:hlinkClick r:id="rId4" action="ppaction://hlinksldjump"/>
          </p:cNvPr>
          <p:cNvPicPr preferRelativeResize="0"/>
          <p:nvPr/>
        </p:nvPicPr>
        <p:blipFill>
          <a:blip r:embed="rId5">
            <a:alphaModFix/>
          </a:blip>
          <a:stretch>
            <a:fillRect/>
          </a:stretch>
        </p:blipFill>
        <p:spPr>
          <a:xfrm>
            <a:off x="4246550" y="280912"/>
            <a:ext cx="913950" cy="1492160"/>
          </a:xfrm>
          <a:prstGeom prst="rect">
            <a:avLst/>
          </a:prstGeom>
          <a:noFill/>
          <a:ln>
            <a:noFill/>
          </a:ln>
        </p:spPr>
      </p:pic>
      <p:pic>
        <p:nvPicPr>
          <p:cNvPr id="242" name="Google Shape;242;p30">
            <a:hlinkClick r:id="rId6" action="ppaction://hlinksldjump"/>
          </p:cNvPr>
          <p:cNvPicPr preferRelativeResize="0"/>
          <p:nvPr/>
        </p:nvPicPr>
        <p:blipFill>
          <a:blip r:embed="rId7">
            <a:alphaModFix/>
          </a:blip>
          <a:stretch>
            <a:fillRect/>
          </a:stretch>
        </p:blipFill>
        <p:spPr>
          <a:xfrm>
            <a:off x="5889286" y="280912"/>
            <a:ext cx="963914" cy="1525300"/>
          </a:xfrm>
          <a:prstGeom prst="rect">
            <a:avLst/>
          </a:prstGeom>
          <a:noFill/>
          <a:ln>
            <a:noFill/>
          </a:ln>
        </p:spPr>
      </p:pic>
      <p:pic>
        <p:nvPicPr>
          <p:cNvPr id="243" name="Google Shape;243;p30">
            <a:hlinkClick r:id="rId8" action="ppaction://hlinksldjump"/>
          </p:cNvPr>
          <p:cNvPicPr preferRelativeResize="0"/>
          <p:nvPr/>
        </p:nvPicPr>
        <p:blipFill>
          <a:blip r:embed="rId9">
            <a:alphaModFix/>
          </a:blip>
          <a:stretch>
            <a:fillRect/>
          </a:stretch>
        </p:blipFill>
        <p:spPr>
          <a:xfrm>
            <a:off x="7581975" y="280912"/>
            <a:ext cx="963925" cy="1512034"/>
          </a:xfrm>
          <a:prstGeom prst="rect">
            <a:avLst/>
          </a:prstGeom>
          <a:noFill/>
          <a:ln>
            <a:noFill/>
          </a:ln>
        </p:spPr>
      </p:pic>
      <p:pic>
        <p:nvPicPr>
          <p:cNvPr id="244" name="Google Shape;244;p30">
            <a:hlinkClick r:id="rId10" action="ppaction://hlinksldjump"/>
          </p:cNvPr>
          <p:cNvPicPr preferRelativeResize="0"/>
          <p:nvPr/>
        </p:nvPicPr>
        <p:blipFill>
          <a:blip r:embed="rId11">
            <a:alphaModFix/>
          </a:blip>
          <a:stretch>
            <a:fillRect/>
          </a:stretch>
        </p:blipFill>
        <p:spPr>
          <a:xfrm>
            <a:off x="4234063" y="1992301"/>
            <a:ext cx="963925" cy="1407773"/>
          </a:xfrm>
          <a:prstGeom prst="rect">
            <a:avLst/>
          </a:prstGeom>
          <a:noFill/>
          <a:ln>
            <a:noFill/>
          </a:ln>
        </p:spPr>
      </p:pic>
      <p:pic>
        <p:nvPicPr>
          <p:cNvPr id="245" name="Google Shape;245;p30">
            <a:hlinkClick r:id="rId12" action="ppaction://hlinksldjump"/>
          </p:cNvPr>
          <p:cNvPicPr preferRelativeResize="0"/>
          <p:nvPr/>
        </p:nvPicPr>
        <p:blipFill>
          <a:blip r:embed="rId13">
            <a:alphaModFix/>
          </a:blip>
          <a:stretch>
            <a:fillRect/>
          </a:stretch>
        </p:blipFill>
        <p:spPr>
          <a:xfrm>
            <a:off x="5962168" y="1992300"/>
            <a:ext cx="868127" cy="1407775"/>
          </a:xfrm>
          <a:prstGeom prst="rect">
            <a:avLst/>
          </a:prstGeom>
          <a:noFill/>
          <a:ln>
            <a:noFill/>
          </a:ln>
        </p:spPr>
      </p:pic>
      <p:pic>
        <p:nvPicPr>
          <p:cNvPr id="246" name="Google Shape;246;p30">
            <a:hlinkClick r:id="rId14" action="ppaction://hlinksldjump"/>
          </p:cNvPr>
          <p:cNvPicPr preferRelativeResize="0"/>
          <p:nvPr/>
        </p:nvPicPr>
        <p:blipFill>
          <a:blip r:embed="rId15">
            <a:alphaModFix/>
          </a:blip>
          <a:stretch>
            <a:fillRect/>
          </a:stretch>
        </p:blipFill>
        <p:spPr>
          <a:xfrm>
            <a:off x="7594475" y="2021967"/>
            <a:ext cx="913950" cy="1348441"/>
          </a:xfrm>
          <a:prstGeom prst="rect">
            <a:avLst/>
          </a:prstGeom>
          <a:noFill/>
          <a:ln>
            <a:noFill/>
          </a:ln>
        </p:spPr>
      </p:pic>
      <p:pic>
        <p:nvPicPr>
          <p:cNvPr id="247" name="Google Shape;247;p30">
            <a:hlinkClick r:id="rId16" action="ppaction://hlinksldjump"/>
          </p:cNvPr>
          <p:cNvPicPr preferRelativeResize="0"/>
          <p:nvPr/>
        </p:nvPicPr>
        <p:blipFill>
          <a:blip r:embed="rId17">
            <a:alphaModFix/>
          </a:blip>
          <a:stretch>
            <a:fillRect/>
          </a:stretch>
        </p:blipFill>
        <p:spPr>
          <a:xfrm>
            <a:off x="5160500" y="3586150"/>
            <a:ext cx="868125" cy="1347071"/>
          </a:xfrm>
          <a:prstGeom prst="rect">
            <a:avLst/>
          </a:prstGeom>
          <a:noFill/>
          <a:ln>
            <a:noFill/>
          </a:ln>
        </p:spPr>
      </p:pic>
      <p:pic>
        <p:nvPicPr>
          <p:cNvPr id="248" name="Google Shape;248;p30">
            <a:hlinkClick r:id="rId18" action="ppaction://hlinksldjump"/>
          </p:cNvPr>
          <p:cNvPicPr preferRelativeResize="0"/>
          <p:nvPr/>
        </p:nvPicPr>
        <p:blipFill>
          <a:blip r:embed="rId19">
            <a:alphaModFix/>
          </a:blip>
          <a:stretch>
            <a:fillRect/>
          </a:stretch>
        </p:blipFill>
        <p:spPr>
          <a:xfrm>
            <a:off x="6853200" y="3580271"/>
            <a:ext cx="868125" cy="1358825"/>
          </a:xfrm>
          <a:prstGeom prst="rect">
            <a:avLst/>
          </a:prstGeom>
          <a:noFill/>
          <a:ln>
            <a:noFill/>
          </a:ln>
        </p:spPr>
      </p:pic>
      <p:pic>
        <p:nvPicPr>
          <p:cNvPr id="249" name="Google Shape;249;p30">
            <a:hlinkClick r:id="rId20" action="ppaction://hlinksldjump"/>
          </p:cNvPr>
          <p:cNvPicPr preferRelativeResize="0"/>
          <p:nvPr/>
        </p:nvPicPr>
        <p:blipFill>
          <a:blip r:embed="rId21">
            <a:alphaModFix/>
          </a:blip>
          <a:stretch>
            <a:fillRect/>
          </a:stretch>
        </p:blipFill>
        <p:spPr>
          <a:xfrm>
            <a:off x="0" y="1"/>
            <a:ext cx="319275" cy="323900"/>
          </a:xfrm>
          <a:prstGeom prst="rect">
            <a:avLst/>
          </a:prstGeom>
          <a:noFill/>
          <a:ln>
            <a:noFill/>
          </a:ln>
        </p:spPr>
      </p:pic>
      <p:pic>
        <p:nvPicPr>
          <p:cNvPr id="250" name="Google Shape;250;p30">
            <a:hlinkClick r:id="rId22" action="ppaction://hlinksldjump"/>
          </p:cNvPr>
          <p:cNvPicPr preferRelativeResize="0"/>
          <p:nvPr/>
        </p:nvPicPr>
        <p:blipFill>
          <a:blip r:embed="rId23"/>
          <a:stretch>
            <a:fillRect/>
          </a:stretch>
        </p:blipFill>
        <p:spPr>
          <a:xfrm rot="182355">
            <a:off x="56987" y="4746316"/>
            <a:ext cx="271486" cy="390262"/>
          </a:xfrm>
          <a:prstGeom prst="rect">
            <a:avLst/>
          </a:prstGeom>
          <a:noFill/>
          <a:ln>
            <a:noFill/>
          </a:ln>
        </p:spPr>
      </p:pic>
      <p:sp>
        <p:nvSpPr>
          <p:cNvPr id="15" name="TextBox 14">
            <a:extLst>
              <a:ext uri="{FF2B5EF4-FFF2-40B4-BE49-F238E27FC236}">
                <a16:creationId xmlns:a16="http://schemas.microsoft.com/office/drawing/2014/main" id="{F9B48B42-2251-48D9-88E1-C89EF725177E}"/>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6" name="Picture 15">
            <a:extLst>
              <a:ext uri="{FF2B5EF4-FFF2-40B4-BE49-F238E27FC236}">
                <a16:creationId xmlns:a16="http://schemas.microsoft.com/office/drawing/2014/main" id="{6F9BB8A5-13A5-44CE-8EED-50EADB3C584A}"/>
              </a:ext>
            </a:extLst>
          </p:cNvPr>
          <p:cNvPicPr>
            <a:picLocks noChangeAspect="1"/>
          </p:cNvPicPr>
          <p:nvPr/>
        </p:nvPicPr>
        <p:blipFill>
          <a:blip r:embed="rId24"/>
          <a:stretch>
            <a:fillRect/>
          </a:stretch>
        </p:blipFill>
        <p:spPr>
          <a:xfrm>
            <a:off x="8692923" y="4886650"/>
            <a:ext cx="451077" cy="23391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grpSp>
        <p:nvGrpSpPr>
          <p:cNvPr id="255" name="Google Shape;255;p31"/>
          <p:cNvGrpSpPr/>
          <p:nvPr/>
        </p:nvGrpSpPr>
        <p:grpSpPr>
          <a:xfrm>
            <a:off x="0" y="264350"/>
            <a:ext cx="3505650" cy="4614800"/>
            <a:chOff x="0" y="264350"/>
            <a:chExt cx="3505650" cy="4614800"/>
          </a:xfrm>
        </p:grpSpPr>
        <p:pic>
          <p:nvPicPr>
            <p:cNvPr id="256" name="Google Shape;256;p31"/>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257" name="Google Shape;257;p31"/>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HANDS</a:t>
              </a:r>
              <a:endParaRPr sz="5000"/>
            </a:p>
          </p:txBody>
        </p:sp>
      </p:grpSp>
      <p:pic>
        <p:nvPicPr>
          <p:cNvPr id="258" name="Google Shape;258;p31">
            <a:hlinkClick r:id="rId4" action="ppaction://hlinksldjump"/>
          </p:cNvPr>
          <p:cNvPicPr preferRelativeResize="0"/>
          <p:nvPr/>
        </p:nvPicPr>
        <p:blipFill>
          <a:blip r:embed="rId5">
            <a:alphaModFix/>
          </a:blip>
          <a:stretch>
            <a:fillRect/>
          </a:stretch>
        </p:blipFill>
        <p:spPr>
          <a:xfrm>
            <a:off x="4246550" y="280912"/>
            <a:ext cx="913950" cy="1492160"/>
          </a:xfrm>
          <a:prstGeom prst="rect">
            <a:avLst/>
          </a:prstGeom>
          <a:noFill/>
          <a:ln>
            <a:noFill/>
          </a:ln>
        </p:spPr>
      </p:pic>
      <p:pic>
        <p:nvPicPr>
          <p:cNvPr id="259" name="Google Shape;259;p31">
            <a:hlinkClick r:id="rId6" action="ppaction://hlinksldjump"/>
          </p:cNvPr>
          <p:cNvPicPr preferRelativeResize="0"/>
          <p:nvPr/>
        </p:nvPicPr>
        <p:blipFill>
          <a:blip r:embed="rId7">
            <a:alphaModFix/>
          </a:blip>
          <a:stretch>
            <a:fillRect/>
          </a:stretch>
        </p:blipFill>
        <p:spPr>
          <a:xfrm>
            <a:off x="5889280" y="280912"/>
            <a:ext cx="963914" cy="1525300"/>
          </a:xfrm>
          <a:prstGeom prst="rect">
            <a:avLst/>
          </a:prstGeom>
          <a:noFill/>
          <a:ln>
            <a:noFill/>
          </a:ln>
        </p:spPr>
      </p:pic>
      <p:pic>
        <p:nvPicPr>
          <p:cNvPr id="260" name="Google Shape;260;p31">
            <a:hlinkClick r:id="rId8" action="ppaction://hlinksldjump"/>
          </p:cNvPr>
          <p:cNvPicPr preferRelativeResize="0"/>
          <p:nvPr/>
        </p:nvPicPr>
        <p:blipFill>
          <a:blip r:embed="rId9">
            <a:alphaModFix/>
          </a:blip>
          <a:stretch>
            <a:fillRect/>
          </a:stretch>
        </p:blipFill>
        <p:spPr>
          <a:xfrm>
            <a:off x="7581975" y="280912"/>
            <a:ext cx="963925" cy="1512034"/>
          </a:xfrm>
          <a:prstGeom prst="rect">
            <a:avLst/>
          </a:prstGeom>
          <a:noFill/>
          <a:ln>
            <a:noFill/>
          </a:ln>
        </p:spPr>
      </p:pic>
      <p:pic>
        <p:nvPicPr>
          <p:cNvPr id="261" name="Google Shape;261;p31">
            <a:hlinkClick r:id="rId10" action="ppaction://hlinksldjump"/>
          </p:cNvPr>
          <p:cNvPicPr preferRelativeResize="0"/>
          <p:nvPr/>
        </p:nvPicPr>
        <p:blipFill>
          <a:blip r:embed="rId11">
            <a:alphaModFix/>
          </a:blip>
          <a:stretch>
            <a:fillRect/>
          </a:stretch>
        </p:blipFill>
        <p:spPr>
          <a:xfrm>
            <a:off x="4234063" y="1992301"/>
            <a:ext cx="963925" cy="1407773"/>
          </a:xfrm>
          <a:prstGeom prst="rect">
            <a:avLst/>
          </a:prstGeom>
          <a:noFill/>
          <a:ln>
            <a:noFill/>
          </a:ln>
        </p:spPr>
      </p:pic>
      <p:pic>
        <p:nvPicPr>
          <p:cNvPr id="262" name="Google Shape;262;p31">
            <a:hlinkClick r:id="rId12" action="ppaction://hlinksldjump"/>
          </p:cNvPr>
          <p:cNvPicPr preferRelativeResize="0"/>
          <p:nvPr/>
        </p:nvPicPr>
        <p:blipFill>
          <a:blip r:embed="rId13">
            <a:alphaModFix/>
          </a:blip>
          <a:stretch>
            <a:fillRect/>
          </a:stretch>
        </p:blipFill>
        <p:spPr>
          <a:xfrm>
            <a:off x="5962168" y="1992300"/>
            <a:ext cx="868127" cy="1407775"/>
          </a:xfrm>
          <a:prstGeom prst="rect">
            <a:avLst/>
          </a:prstGeom>
          <a:noFill/>
          <a:ln>
            <a:noFill/>
          </a:ln>
        </p:spPr>
      </p:pic>
      <p:pic>
        <p:nvPicPr>
          <p:cNvPr id="263" name="Google Shape;263;p31">
            <a:hlinkClick r:id="rId14" action="ppaction://hlinksldjump"/>
          </p:cNvPr>
          <p:cNvPicPr preferRelativeResize="0"/>
          <p:nvPr/>
        </p:nvPicPr>
        <p:blipFill>
          <a:blip r:embed="rId15">
            <a:alphaModFix/>
          </a:blip>
          <a:stretch>
            <a:fillRect/>
          </a:stretch>
        </p:blipFill>
        <p:spPr>
          <a:xfrm>
            <a:off x="7594475" y="2021967"/>
            <a:ext cx="913950" cy="1348441"/>
          </a:xfrm>
          <a:prstGeom prst="rect">
            <a:avLst/>
          </a:prstGeom>
          <a:noFill/>
          <a:ln>
            <a:noFill/>
          </a:ln>
        </p:spPr>
      </p:pic>
      <p:pic>
        <p:nvPicPr>
          <p:cNvPr id="264" name="Google Shape;264;p31">
            <a:hlinkClick r:id="rId16" action="ppaction://hlinksldjump"/>
          </p:cNvPr>
          <p:cNvPicPr preferRelativeResize="0"/>
          <p:nvPr/>
        </p:nvPicPr>
        <p:blipFill>
          <a:blip r:embed="rId17">
            <a:alphaModFix/>
          </a:blip>
          <a:stretch>
            <a:fillRect/>
          </a:stretch>
        </p:blipFill>
        <p:spPr>
          <a:xfrm>
            <a:off x="5160500" y="3586150"/>
            <a:ext cx="868125" cy="1347071"/>
          </a:xfrm>
          <a:prstGeom prst="rect">
            <a:avLst/>
          </a:prstGeom>
          <a:noFill/>
          <a:ln>
            <a:noFill/>
          </a:ln>
        </p:spPr>
      </p:pic>
      <p:pic>
        <p:nvPicPr>
          <p:cNvPr id="265" name="Google Shape;265;p31">
            <a:hlinkClick r:id="rId18" action="ppaction://hlinksldjump"/>
          </p:cNvPr>
          <p:cNvPicPr preferRelativeResize="0"/>
          <p:nvPr/>
        </p:nvPicPr>
        <p:blipFill>
          <a:blip r:embed="rId19">
            <a:alphaModFix/>
          </a:blip>
          <a:stretch>
            <a:fillRect/>
          </a:stretch>
        </p:blipFill>
        <p:spPr>
          <a:xfrm>
            <a:off x="6853200" y="3580271"/>
            <a:ext cx="868125" cy="1358825"/>
          </a:xfrm>
          <a:prstGeom prst="rect">
            <a:avLst/>
          </a:prstGeom>
          <a:noFill/>
          <a:ln>
            <a:noFill/>
          </a:ln>
        </p:spPr>
      </p:pic>
      <p:pic>
        <p:nvPicPr>
          <p:cNvPr id="266" name="Google Shape;266;p31">
            <a:hlinkClick r:id="rId20" action="ppaction://hlinksldjump"/>
          </p:cNvPr>
          <p:cNvPicPr preferRelativeResize="0"/>
          <p:nvPr/>
        </p:nvPicPr>
        <p:blipFill>
          <a:blip r:embed="rId21">
            <a:alphaModFix/>
          </a:blip>
          <a:stretch>
            <a:fillRect/>
          </a:stretch>
        </p:blipFill>
        <p:spPr>
          <a:xfrm>
            <a:off x="0" y="1"/>
            <a:ext cx="319275" cy="323900"/>
          </a:xfrm>
          <a:prstGeom prst="rect">
            <a:avLst/>
          </a:prstGeom>
          <a:noFill/>
          <a:ln>
            <a:noFill/>
          </a:ln>
        </p:spPr>
      </p:pic>
      <p:pic>
        <p:nvPicPr>
          <p:cNvPr id="267" name="Google Shape;267;p31">
            <a:hlinkClick r:id="rId22" action="ppaction://hlinksldjump"/>
          </p:cNvPr>
          <p:cNvPicPr preferRelativeResize="0"/>
          <p:nvPr/>
        </p:nvPicPr>
        <p:blipFill>
          <a:blip r:embed="rId23"/>
          <a:stretch>
            <a:fillRect/>
          </a:stretch>
        </p:blipFill>
        <p:spPr>
          <a:xfrm rot="423735">
            <a:off x="24828" y="4758853"/>
            <a:ext cx="271486" cy="390262"/>
          </a:xfrm>
          <a:prstGeom prst="rect">
            <a:avLst/>
          </a:prstGeom>
          <a:noFill/>
          <a:ln>
            <a:noFill/>
          </a:ln>
        </p:spPr>
      </p:pic>
      <p:sp>
        <p:nvSpPr>
          <p:cNvPr id="15" name="TextBox 14">
            <a:extLst>
              <a:ext uri="{FF2B5EF4-FFF2-40B4-BE49-F238E27FC236}">
                <a16:creationId xmlns:a16="http://schemas.microsoft.com/office/drawing/2014/main" id="{8DE06874-6DD9-4938-B2A0-570D7CB1DB33}"/>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6" name="Picture 15">
            <a:extLst>
              <a:ext uri="{FF2B5EF4-FFF2-40B4-BE49-F238E27FC236}">
                <a16:creationId xmlns:a16="http://schemas.microsoft.com/office/drawing/2014/main" id="{A7D425FB-9932-42BE-8317-4C6446758D25}"/>
              </a:ext>
            </a:extLst>
          </p:cNvPr>
          <p:cNvPicPr>
            <a:picLocks noChangeAspect="1"/>
          </p:cNvPicPr>
          <p:nvPr/>
        </p:nvPicPr>
        <p:blipFill>
          <a:blip r:embed="rId24"/>
          <a:stretch>
            <a:fillRect/>
          </a:stretch>
        </p:blipFill>
        <p:spPr>
          <a:xfrm>
            <a:off x="8692923" y="4886650"/>
            <a:ext cx="451077" cy="23391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E0B32-1292-4F8F-A403-96009469B14F}"/>
              </a:ext>
            </a:extLst>
          </p:cNvPr>
          <p:cNvSpPr>
            <a:spLocks noGrp="1"/>
          </p:cNvSpPr>
          <p:nvPr>
            <p:ph type="title"/>
          </p:nvPr>
        </p:nvSpPr>
        <p:spPr/>
        <p:txBody>
          <a:bodyPr/>
          <a:lstStyle/>
          <a:p>
            <a:r>
              <a:rPr lang="en-US" dirty="0"/>
              <a:t>Acknowledgment</a:t>
            </a:r>
          </a:p>
        </p:txBody>
      </p:sp>
      <p:sp>
        <p:nvSpPr>
          <p:cNvPr id="3" name="TextBox 2">
            <a:extLst>
              <a:ext uri="{FF2B5EF4-FFF2-40B4-BE49-F238E27FC236}">
                <a16:creationId xmlns:a16="http://schemas.microsoft.com/office/drawing/2014/main" id="{B312B5EC-2A17-4321-A34F-4462CF2EE190}"/>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4" name="Picture 3">
            <a:extLst>
              <a:ext uri="{FF2B5EF4-FFF2-40B4-BE49-F238E27FC236}">
                <a16:creationId xmlns:a16="http://schemas.microsoft.com/office/drawing/2014/main" id="{AE6315B1-85AA-4970-9E83-1EB767732D66}"/>
              </a:ext>
            </a:extLst>
          </p:cNvPr>
          <p:cNvPicPr>
            <a:picLocks noChangeAspect="1"/>
          </p:cNvPicPr>
          <p:nvPr/>
        </p:nvPicPr>
        <p:blipFill>
          <a:blip r:embed="rId2"/>
          <a:stretch>
            <a:fillRect/>
          </a:stretch>
        </p:blipFill>
        <p:spPr>
          <a:xfrm>
            <a:off x="8692923" y="4886650"/>
            <a:ext cx="451077" cy="233910"/>
          </a:xfrm>
          <a:prstGeom prst="rect">
            <a:avLst/>
          </a:prstGeom>
        </p:spPr>
      </p:pic>
      <p:sp>
        <p:nvSpPr>
          <p:cNvPr id="5" name="Rectangle 4">
            <a:extLst>
              <a:ext uri="{FF2B5EF4-FFF2-40B4-BE49-F238E27FC236}">
                <a16:creationId xmlns:a16="http://schemas.microsoft.com/office/drawing/2014/main" id="{9A00DF5B-BC64-4F4E-A066-B179E3DA050F}"/>
              </a:ext>
            </a:extLst>
          </p:cNvPr>
          <p:cNvSpPr/>
          <p:nvPr/>
        </p:nvSpPr>
        <p:spPr>
          <a:xfrm>
            <a:off x="263090" y="996354"/>
            <a:ext cx="8429833" cy="3847207"/>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dirty="0">
                <a:latin typeface="Calibri" panose="020F0502020204030204" pitchFamily="34" charset="0"/>
                <a:ea typeface="Calibri" panose="020F0502020204030204" pitchFamily="34" charset="0"/>
              </a:rPr>
              <a:t> This treatment session manual for implementation of Trauma-Focused Cognitive-Behavioral Therapy (TF-CBT) in a group format was originally developed under a grant from the Oklahoma Department of Mental Health and Substance Abuse Services awarded to Drs. Susan Schmidt and Elizabeth </a:t>
            </a:r>
            <a:r>
              <a:rPr lang="en-US" sz="1000" dirty="0" err="1">
                <a:latin typeface="Calibri" panose="020F0502020204030204" pitchFamily="34" charset="0"/>
                <a:ea typeface="Calibri" panose="020F0502020204030204" pitchFamily="34" charset="0"/>
              </a:rPr>
              <a:t>Risch</a:t>
            </a:r>
            <a:r>
              <a:rPr lang="en-US" sz="1000" dirty="0">
                <a:latin typeface="Calibri" panose="020F0502020204030204" pitchFamily="34" charset="0"/>
                <a:ea typeface="Calibri" panose="020F0502020204030204" pitchFamily="34" charset="0"/>
              </a:rPr>
              <a:t> from the University of Oklahoma Health Sciences Center. This manual was developed with support by the TF-CBT treatment developers Esther </a:t>
            </a:r>
            <a:r>
              <a:rPr lang="en-US" sz="1000" dirty="0" err="1">
                <a:latin typeface="Calibri" panose="020F0502020204030204" pitchFamily="34" charset="0"/>
                <a:ea typeface="Calibri" panose="020F0502020204030204" pitchFamily="34" charset="0"/>
              </a:rPr>
              <a:t>Deblinger</a:t>
            </a:r>
            <a:r>
              <a:rPr lang="en-US" sz="1000" dirty="0">
                <a:latin typeface="Calibri" panose="020F0502020204030204" pitchFamily="34" charset="0"/>
                <a:ea typeface="Calibri" panose="020F0502020204030204" pitchFamily="34" charset="0"/>
              </a:rPr>
              <a:t>, PhD, Anthony </a:t>
            </a:r>
            <a:r>
              <a:rPr lang="en-US" sz="1000" dirty="0" err="1">
                <a:latin typeface="Calibri" panose="020F0502020204030204" pitchFamily="34" charset="0"/>
                <a:ea typeface="Calibri" panose="020F0502020204030204" pitchFamily="34" charset="0"/>
              </a:rPr>
              <a:t>Mannarino</a:t>
            </a:r>
            <a:r>
              <a:rPr lang="en-US" sz="1000" dirty="0">
                <a:latin typeface="Calibri" panose="020F0502020204030204" pitchFamily="34" charset="0"/>
                <a:ea typeface="Calibri" panose="020F0502020204030204" pitchFamily="34" charset="0"/>
              </a:rPr>
              <a:t>, PhD, and Judith Cohen, MD. The federal government’s Substance Abuse and Mental Health Services Administration has recognized TF-CBT as a Model Program due to the extensive outcome data from randomized controlled trials that support its effectiveness in improving a variety of problems in youth who have experienced trauma.</a:t>
            </a:r>
          </a:p>
          <a:p>
            <a:r>
              <a:rPr lang="en-US" sz="1000" dirty="0">
                <a:latin typeface="Calibri" panose="020F0502020204030204" pitchFamily="34" charset="0"/>
                <a:ea typeface="Calibri" panose="020F0502020204030204" pitchFamily="34" charset="0"/>
              </a:rPr>
              <a:t> </a:t>
            </a:r>
          </a:p>
          <a:p>
            <a:r>
              <a:rPr lang="en-US" sz="1000" dirty="0">
                <a:latin typeface="Calibri" panose="020F0502020204030204" pitchFamily="34" charset="0"/>
                <a:ea typeface="Calibri" panose="020F0502020204030204" pitchFamily="34" charset="0"/>
              </a:rPr>
              <a:t>The current TF-CBT Group Curriculum Manual was developed and refined through many years of application of the treatment. Amanda Mitten, Natalie Gallo, Hannah Frye, Melissa Bernstein, and Saba Shahid contributed significantly to previous revisions of the manual. We wish to also thank Lindsey Peters, Kate </a:t>
            </a:r>
            <a:r>
              <a:rPr lang="en-US" sz="1000" dirty="0" err="1">
                <a:latin typeface="Calibri" panose="020F0502020204030204" pitchFamily="34" charset="0"/>
                <a:ea typeface="Calibri" panose="020F0502020204030204" pitchFamily="34" charset="0"/>
              </a:rPr>
              <a:t>Theimer</a:t>
            </a:r>
            <a:r>
              <a:rPr lang="en-US" sz="1000" dirty="0">
                <a:latin typeface="Calibri" panose="020F0502020204030204" pitchFamily="34" charset="0"/>
                <a:ea typeface="Calibri" panose="020F0502020204030204" pitchFamily="34" charset="0"/>
              </a:rPr>
              <a:t>, and Ashley </a:t>
            </a:r>
            <a:r>
              <a:rPr lang="en-US" sz="1000" dirty="0" err="1">
                <a:latin typeface="Calibri" panose="020F0502020204030204" pitchFamily="34" charset="0"/>
                <a:ea typeface="Calibri" panose="020F0502020204030204" pitchFamily="34" charset="0"/>
              </a:rPr>
              <a:t>Galsky</a:t>
            </a:r>
            <a:r>
              <a:rPr lang="en-US" sz="1000" dirty="0">
                <a:latin typeface="Calibri" panose="020F0502020204030204" pitchFamily="34" charset="0"/>
                <a:ea typeface="Calibri" panose="020F0502020204030204" pitchFamily="34" charset="0"/>
              </a:rPr>
              <a:t> for their assistance. This manual and work is dedicated to the families who have cared for children with a trauma history with whom we have worked.</a:t>
            </a:r>
          </a:p>
          <a:p>
            <a:r>
              <a:rPr lang="en-US" sz="1000" dirty="0">
                <a:latin typeface="Calibri" panose="020F0502020204030204" pitchFamily="34" charset="0"/>
                <a:ea typeface="Calibri" panose="020F0502020204030204" pitchFamily="34" charset="0"/>
              </a:rPr>
              <a:t> </a:t>
            </a:r>
          </a:p>
          <a:p>
            <a:r>
              <a:rPr lang="en-US" sz="1000" dirty="0">
                <a:latin typeface="Calibri" panose="020F0502020204030204" pitchFamily="34" charset="0"/>
                <a:ea typeface="Calibri" panose="020F0502020204030204" pitchFamily="34" charset="0"/>
              </a:rPr>
              <a:t>Copyrighted The Board of Regents of the University of Oklahoma</a:t>
            </a:r>
          </a:p>
          <a:p>
            <a:r>
              <a:rPr lang="en-US" sz="1000" dirty="0">
                <a:latin typeface="Calibri" panose="020F0502020204030204" pitchFamily="34" charset="0"/>
                <a:ea typeface="Calibri" panose="020F0502020204030204" pitchFamily="34" charset="0"/>
              </a:rPr>
              <a:t>All rights reserved. The materials contained herein are copyright protected by the University of Oklahoma and are provided for review only. No part of this publication may be reproduced, distributed, transmitted, derived or practiced in any form or by any means without the prior written permission of the University of Oklahoma, except in the case of brief quotations embodied in critical reviews and certain other noncommercial and non-medical uses permitted by copyright law.</a:t>
            </a:r>
          </a:p>
          <a:p>
            <a:r>
              <a:rPr lang="en-US" sz="1000" dirty="0">
                <a:latin typeface="Calibri" panose="020F0502020204030204" pitchFamily="34" charset="0"/>
                <a:ea typeface="Calibri" panose="020F0502020204030204" pitchFamily="34" charset="0"/>
              </a:rPr>
              <a:t> </a:t>
            </a:r>
          </a:p>
          <a:p>
            <a:r>
              <a:rPr lang="en-US" sz="800" u="sng" dirty="0">
                <a:latin typeface="Calibri" panose="020F0502020204030204" pitchFamily="34" charset="0"/>
                <a:ea typeface="Calibri" panose="020F0502020204030204" pitchFamily="34" charset="0"/>
              </a:rPr>
              <a:t>Contact Information</a:t>
            </a:r>
            <a:endParaRPr lang="en-US" sz="800" dirty="0">
              <a:latin typeface="Calibri" panose="020F0502020204030204" pitchFamily="34" charset="0"/>
              <a:ea typeface="Calibri" panose="020F0502020204030204" pitchFamily="34" charset="0"/>
            </a:endParaRPr>
          </a:p>
          <a:p>
            <a:r>
              <a:rPr lang="en-US" sz="800" dirty="0">
                <a:latin typeface="Calibri" panose="020F0502020204030204" pitchFamily="34" charset="0"/>
                <a:ea typeface="Calibri" panose="020F0502020204030204" pitchFamily="34" charset="0"/>
              </a:rPr>
              <a:t>OKTF-CBT</a:t>
            </a:r>
          </a:p>
          <a:p>
            <a:r>
              <a:rPr lang="en-US" sz="800" dirty="0">
                <a:latin typeface="Calibri" panose="020F0502020204030204" pitchFamily="34" charset="0"/>
                <a:ea typeface="Calibri" panose="020F0502020204030204" pitchFamily="34" charset="0"/>
              </a:rPr>
              <a:t>University of Oklahoma Health Sciences Center</a:t>
            </a:r>
          </a:p>
          <a:p>
            <a:r>
              <a:rPr lang="en-US" sz="800" dirty="0">
                <a:latin typeface="Calibri" panose="020F0502020204030204" pitchFamily="34" charset="0"/>
                <a:ea typeface="Calibri" panose="020F0502020204030204" pitchFamily="34" charset="0"/>
              </a:rPr>
              <a:t>Center on Child Abuse and Neglect</a:t>
            </a:r>
          </a:p>
          <a:p>
            <a:r>
              <a:rPr lang="en-US" sz="800" dirty="0">
                <a:latin typeface="Calibri" panose="020F0502020204030204" pitchFamily="34" charset="0"/>
                <a:ea typeface="Calibri" panose="020F0502020204030204" pitchFamily="34" charset="0"/>
              </a:rPr>
              <a:t>1100 NE 13</a:t>
            </a:r>
            <a:r>
              <a:rPr lang="en-US" sz="800" baseline="30000" dirty="0">
                <a:latin typeface="Calibri" panose="020F0502020204030204" pitchFamily="34" charset="0"/>
                <a:ea typeface="Calibri" panose="020F0502020204030204" pitchFamily="34" charset="0"/>
              </a:rPr>
              <a:t>th</a:t>
            </a:r>
            <a:r>
              <a:rPr lang="en-US" sz="800" dirty="0">
                <a:latin typeface="Calibri" panose="020F0502020204030204" pitchFamily="34" charset="0"/>
                <a:ea typeface="Calibri" panose="020F0502020204030204" pitchFamily="34" charset="0"/>
              </a:rPr>
              <a:t> Street</a:t>
            </a:r>
          </a:p>
          <a:p>
            <a:r>
              <a:rPr lang="en-US" sz="800" dirty="0">
                <a:latin typeface="Calibri" panose="020F0502020204030204" pitchFamily="34" charset="0"/>
                <a:ea typeface="Calibri" panose="020F0502020204030204" pitchFamily="34" charset="0"/>
              </a:rPr>
              <a:t>Oklahoma City, OK 73117</a:t>
            </a:r>
          </a:p>
          <a:p>
            <a:r>
              <a:rPr lang="en-US" sz="800" dirty="0">
                <a:latin typeface="Calibri" panose="020F0502020204030204" pitchFamily="34" charset="0"/>
                <a:ea typeface="Calibri" panose="020F0502020204030204" pitchFamily="34" charset="0"/>
              </a:rPr>
              <a:t>(405) 271-5700</a:t>
            </a:r>
          </a:p>
          <a:p>
            <a:r>
              <a:rPr lang="en-US" sz="800" u="sng" dirty="0">
                <a:solidFill>
                  <a:srgbClr val="0563C1"/>
                </a:solidFill>
                <a:latin typeface="Calibri" panose="020F0502020204030204" pitchFamily="34" charset="0"/>
                <a:ea typeface="Calibri" panose="020F0502020204030204" pitchFamily="34" charset="0"/>
                <a:hlinkClick r:id="rId3"/>
              </a:rPr>
              <a:t>OKTF-CBT@ouhsc.edu</a:t>
            </a:r>
            <a:r>
              <a:rPr lang="en-US" sz="800"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2633875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grpSp>
        <p:nvGrpSpPr>
          <p:cNvPr id="272" name="Google Shape;272;p32"/>
          <p:cNvGrpSpPr/>
          <p:nvPr/>
        </p:nvGrpSpPr>
        <p:grpSpPr>
          <a:xfrm>
            <a:off x="0" y="264350"/>
            <a:ext cx="3505650" cy="4614800"/>
            <a:chOff x="0" y="264350"/>
            <a:chExt cx="3505650" cy="4614800"/>
          </a:xfrm>
        </p:grpSpPr>
        <p:pic>
          <p:nvPicPr>
            <p:cNvPr id="273" name="Google Shape;273;p32"/>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274" name="Google Shape;274;p32"/>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HEAD</a:t>
              </a:r>
              <a:endParaRPr sz="5000"/>
            </a:p>
          </p:txBody>
        </p:sp>
      </p:grpSp>
      <p:sp>
        <p:nvSpPr>
          <p:cNvPr id="275" name="Google Shape;275;p32"/>
          <p:cNvSpPr txBox="1"/>
          <p:nvPr/>
        </p:nvSpPr>
        <p:spPr>
          <a:xfrm>
            <a:off x="3458550" y="112850"/>
            <a:ext cx="5530500" cy="4901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2900" b="1" dirty="0">
                <a:solidFill>
                  <a:schemeClr val="dk1"/>
                </a:solidFill>
                <a:latin typeface="Amatic SC"/>
                <a:ea typeface="Amatic SC"/>
                <a:cs typeface="Amatic SC"/>
                <a:sym typeface="Amatic SC"/>
              </a:rPr>
              <a:t>Every child in this group has gone through one or more really scary or upsetting experiences. </a:t>
            </a:r>
            <a:endParaRPr sz="29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2900" b="1" dirty="0">
                <a:solidFill>
                  <a:schemeClr val="dk1"/>
                </a:solidFill>
                <a:latin typeface="Amatic SC"/>
                <a:ea typeface="Amatic SC"/>
                <a:cs typeface="Amatic SC"/>
                <a:sym typeface="Amatic SC"/>
              </a:rPr>
              <a:t>These are also called what word that starts with a “T” and rhymes with “LLAMA.”</a:t>
            </a:r>
            <a:endParaRPr sz="29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1000" b="1" dirty="0">
                <a:solidFill>
                  <a:schemeClr val="dk1"/>
                </a:solidFill>
                <a:latin typeface="Amatic SC"/>
                <a:ea typeface="Amatic SC"/>
                <a:cs typeface="Amatic SC"/>
                <a:sym typeface="Amatic SC"/>
              </a:rPr>
              <a:t> </a:t>
            </a:r>
            <a:endParaRPr sz="1000" b="1" dirty="0">
              <a:solidFill>
                <a:schemeClr val="dk1"/>
              </a:solidFill>
              <a:latin typeface="Amatic SC"/>
              <a:ea typeface="Amatic SC"/>
              <a:cs typeface="Amatic SC"/>
              <a:sym typeface="Amatic SC"/>
            </a:endParaRPr>
          </a:p>
          <a:p>
            <a:pPr marL="0" lvl="0" indent="0" algn="ctr" rtl="0">
              <a:lnSpc>
                <a:spcPct val="100000"/>
              </a:lnSpc>
              <a:spcBef>
                <a:spcPts val="1200"/>
              </a:spcBef>
              <a:spcAft>
                <a:spcPts val="0"/>
              </a:spcAft>
              <a:buNone/>
            </a:pPr>
            <a:r>
              <a:rPr lang="en" sz="3400" b="1" dirty="0">
                <a:solidFill>
                  <a:schemeClr val="dk1"/>
                </a:solidFill>
                <a:latin typeface="Amatic SC"/>
                <a:ea typeface="Amatic SC"/>
                <a:cs typeface="Amatic SC"/>
                <a:sym typeface="Amatic SC"/>
              </a:rPr>
              <a:t>Try saying</a:t>
            </a:r>
            <a:endParaRPr sz="3400" b="1" dirty="0">
              <a:solidFill>
                <a:schemeClr val="dk1"/>
              </a:solidFill>
              <a:latin typeface="Amatic SC"/>
              <a:ea typeface="Amatic SC"/>
              <a:cs typeface="Amatic SC"/>
              <a:sym typeface="Amatic SC"/>
            </a:endParaRPr>
          </a:p>
          <a:p>
            <a:pPr marL="0" lvl="0" indent="0" algn="ctr" rtl="0">
              <a:lnSpc>
                <a:spcPct val="100000"/>
              </a:lnSpc>
              <a:spcBef>
                <a:spcPts val="1200"/>
              </a:spcBef>
              <a:spcAft>
                <a:spcPts val="0"/>
              </a:spcAft>
              <a:buNone/>
            </a:pPr>
            <a:r>
              <a:rPr lang="en" sz="3400" b="1" dirty="0">
                <a:solidFill>
                  <a:schemeClr val="dk1"/>
                </a:solidFill>
                <a:latin typeface="Amatic SC"/>
                <a:ea typeface="Amatic SC"/>
                <a:cs typeface="Amatic SC"/>
                <a:sym typeface="Amatic SC"/>
              </a:rPr>
              <a:t>“TRAUMA LLAMA”</a:t>
            </a:r>
            <a:endParaRPr sz="3400" b="1" dirty="0">
              <a:solidFill>
                <a:schemeClr val="dk1"/>
              </a:solidFill>
              <a:latin typeface="Amatic SC"/>
              <a:ea typeface="Amatic SC"/>
              <a:cs typeface="Amatic SC"/>
              <a:sym typeface="Amatic SC"/>
            </a:endParaRPr>
          </a:p>
          <a:p>
            <a:pPr marL="0" lvl="0" indent="0" algn="ctr" rtl="0">
              <a:lnSpc>
                <a:spcPct val="100000"/>
              </a:lnSpc>
              <a:spcBef>
                <a:spcPts val="1200"/>
              </a:spcBef>
              <a:spcAft>
                <a:spcPts val="1200"/>
              </a:spcAft>
              <a:buNone/>
            </a:pPr>
            <a:r>
              <a:rPr lang="en" sz="3400" b="1" dirty="0">
                <a:solidFill>
                  <a:schemeClr val="dk1"/>
                </a:solidFill>
                <a:latin typeface="Amatic SC"/>
                <a:ea typeface="Amatic SC"/>
                <a:cs typeface="Amatic SC"/>
                <a:sym typeface="Amatic SC"/>
              </a:rPr>
              <a:t>3 times in a row!</a:t>
            </a:r>
            <a:endParaRPr sz="3400" b="1" dirty="0">
              <a:solidFill>
                <a:schemeClr val="dk1"/>
              </a:solidFill>
              <a:latin typeface="Amatic SC"/>
              <a:ea typeface="Amatic SC"/>
              <a:cs typeface="Amatic SC"/>
              <a:sym typeface="Amatic SC"/>
            </a:endParaRPr>
          </a:p>
        </p:txBody>
      </p:sp>
      <p:pic>
        <p:nvPicPr>
          <p:cNvPr id="276" name="Google Shape;276;p32">
            <a:hlinkClick r:id="rId4" action="ppaction://hlinksldjump"/>
          </p:cNvPr>
          <p:cNvPicPr preferRelativeResize="0"/>
          <p:nvPr/>
        </p:nvPicPr>
        <p:blipFill>
          <a:blip r:embed="rId3">
            <a:alphaModFix/>
          </a:blip>
          <a:stretch>
            <a:fillRect/>
          </a:stretch>
        </p:blipFill>
        <p:spPr>
          <a:xfrm>
            <a:off x="8565172" y="4588874"/>
            <a:ext cx="542800" cy="554625"/>
          </a:xfrm>
          <a:prstGeom prst="rect">
            <a:avLst/>
          </a:prstGeom>
          <a:noFill/>
          <a:ln>
            <a:noFill/>
          </a:ln>
        </p:spPr>
      </p:pic>
      <p:pic>
        <p:nvPicPr>
          <p:cNvPr id="7" name="Google Shape;241;p30"/>
          <p:cNvPicPr preferRelativeResize="0"/>
          <p:nvPr/>
        </p:nvPicPr>
        <p:blipFill>
          <a:blip r:embed="rId5">
            <a:alphaModFix/>
          </a:blip>
          <a:stretch>
            <a:fillRect/>
          </a:stretch>
        </p:blipFill>
        <p:spPr>
          <a:xfrm>
            <a:off x="1403968" y="1184010"/>
            <a:ext cx="913950" cy="1492160"/>
          </a:xfrm>
          <a:prstGeom prst="rect">
            <a:avLst/>
          </a:prstGeom>
          <a:noFill/>
          <a:ln>
            <a:noFill/>
          </a:ln>
        </p:spPr>
      </p:pic>
      <p:sp>
        <p:nvSpPr>
          <p:cNvPr id="8" name="TextBox 7">
            <a:extLst>
              <a:ext uri="{FF2B5EF4-FFF2-40B4-BE49-F238E27FC236}">
                <a16:creationId xmlns:a16="http://schemas.microsoft.com/office/drawing/2014/main" id="{64220366-0600-4719-ABEF-CBBB615BB097}"/>
              </a:ext>
            </a:extLst>
          </p:cNvPr>
          <p:cNvSpPr txBox="1"/>
          <p:nvPr/>
        </p:nvSpPr>
        <p:spPr>
          <a:xfrm>
            <a:off x="4905000" y="486650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9E5760D5-2178-4CA0-911B-DE8E8D1480BB}"/>
              </a:ext>
            </a:extLst>
          </p:cNvPr>
          <p:cNvPicPr>
            <a:picLocks noChangeAspect="1"/>
          </p:cNvPicPr>
          <p:nvPr/>
        </p:nvPicPr>
        <p:blipFill>
          <a:blip r:embed="rId6"/>
          <a:stretch>
            <a:fillRect/>
          </a:stretch>
        </p:blipFill>
        <p:spPr>
          <a:xfrm>
            <a:off x="8095022" y="488138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780F296D-2325-4F7B-82E8-AF9351876393}"/>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1" name="Google Shape;267;p31">
            <a:hlinkClick r:id="rId9" action="ppaction://hlinksldjump"/>
            <a:extLst>
              <a:ext uri="{FF2B5EF4-FFF2-40B4-BE49-F238E27FC236}">
                <a16:creationId xmlns:a16="http://schemas.microsoft.com/office/drawing/2014/main" id="{DB1582D6-715A-4678-8D9B-9EF61781486A}"/>
              </a:ext>
            </a:extLst>
          </p:cNvPr>
          <p:cNvPicPr preferRelativeResize="0"/>
          <p:nvPr/>
        </p:nvPicPr>
        <p:blipFill>
          <a:blip r:embed="rId10"/>
          <a:stretch>
            <a:fillRect/>
          </a:stretch>
        </p:blipFill>
        <p:spPr>
          <a:xfrm rot="411475">
            <a:off x="65679" y="4738550"/>
            <a:ext cx="271486" cy="3902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grpSp>
        <p:nvGrpSpPr>
          <p:cNvPr id="281" name="Google Shape;281;p33"/>
          <p:cNvGrpSpPr/>
          <p:nvPr/>
        </p:nvGrpSpPr>
        <p:grpSpPr>
          <a:xfrm>
            <a:off x="0" y="264350"/>
            <a:ext cx="3505650" cy="4614800"/>
            <a:chOff x="0" y="264350"/>
            <a:chExt cx="3505650" cy="4614800"/>
          </a:xfrm>
        </p:grpSpPr>
        <p:pic>
          <p:nvPicPr>
            <p:cNvPr id="282" name="Google Shape;282;p33"/>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283" name="Google Shape;283;p33"/>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HEAD</a:t>
              </a:r>
              <a:endParaRPr sz="5000"/>
            </a:p>
          </p:txBody>
        </p:sp>
      </p:grpSp>
      <p:sp>
        <p:nvSpPr>
          <p:cNvPr id="284" name="Google Shape;284;p33"/>
          <p:cNvSpPr txBox="1"/>
          <p:nvPr/>
        </p:nvSpPr>
        <p:spPr>
          <a:xfrm>
            <a:off x="3797175" y="201550"/>
            <a:ext cx="5191800" cy="480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600" b="1" dirty="0">
                <a:solidFill>
                  <a:schemeClr val="dk1"/>
                </a:solidFill>
                <a:latin typeface="Amatic SC"/>
                <a:ea typeface="Amatic SC"/>
                <a:cs typeface="Amatic SC"/>
                <a:sym typeface="Amatic SC"/>
              </a:rPr>
              <a:t>Is trauma something that happens in:</a:t>
            </a:r>
            <a:endParaRPr sz="36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3600" b="1" dirty="0">
                <a:solidFill>
                  <a:schemeClr val="dk1"/>
                </a:solidFill>
                <a:latin typeface="Amatic SC"/>
                <a:ea typeface="Amatic SC"/>
                <a:cs typeface="Amatic SC"/>
                <a:sym typeface="Amatic SC"/>
              </a:rPr>
              <a:t>-Lots of families?</a:t>
            </a:r>
            <a:endParaRPr sz="36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3600" b="1" dirty="0">
                <a:solidFill>
                  <a:schemeClr val="dk1"/>
                </a:solidFill>
                <a:latin typeface="Amatic SC"/>
                <a:ea typeface="Amatic SC"/>
                <a:cs typeface="Amatic SC"/>
                <a:sym typeface="Amatic SC"/>
              </a:rPr>
              <a:t>-Or not many families?</a:t>
            </a:r>
            <a:endParaRPr sz="3600" b="1" dirty="0">
              <a:solidFill>
                <a:schemeClr val="dk1"/>
              </a:solidFill>
              <a:latin typeface="Amatic SC"/>
              <a:ea typeface="Amatic SC"/>
              <a:cs typeface="Amatic SC"/>
              <a:sym typeface="Amatic SC"/>
            </a:endParaRPr>
          </a:p>
          <a:p>
            <a:pPr marL="0" lvl="0" indent="0" algn="l" rtl="0">
              <a:lnSpc>
                <a:spcPct val="115000"/>
              </a:lnSpc>
              <a:spcBef>
                <a:spcPts val="1200"/>
              </a:spcBef>
              <a:spcAft>
                <a:spcPts val="0"/>
              </a:spcAft>
              <a:buNone/>
            </a:pPr>
            <a:r>
              <a:rPr lang="en" sz="1000" b="1" dirty="0">
                <a:solidFill>
                  <a:schemeClr val="dk1"/>
                </a:solidFill>
                <a:latin typeface="Amatic SC"/>
                <a:ea typeface="Amatic SC"/>
                <a:cs typeface="Amatic SC"/>
                <a:sym typeface="Amatic SC"/>
              </a:rPr>
              <a:t> </a:t>
            </a:r>
            <a:endParaRPr sz="1000" b="1" dirty="0">
              <a:solidFill>
                <a:schemeClr val="dk1"/>
              </a:solidFill>
              <a:latin typeface="Amatic SC"/>
              <a:ea typeface="Amatic SC"/>
              <a:cs typeface="Amatic SC"/>
              <a:sym typeface="Amatic SC"/>
            </a:endParaRPr>
          </a:p>
          <a:p>
            <a:pPr marL="0" lvl="0" indent="0" algn="ctr" rtl="0">
              <a:spcBef>
                <a:spcPts val="1200"/>
              </a:spcBef>
              <a:spcAft>
                <a:spcPts val="0"/>
              </a:spcAft>
              <a:buNone/>
            </a:pPr>
            <a:r>
              <a:rPr lang="en" sz="3600" b="1" dirty="0">
                <a:solidFill>
                  <a:schemeClr val="dk1"/>
                </a:solidFill>
                <a:latin typeface="Amatic SC"/>
                <a:ea typeface="Amatic SC"/>
                <a:cs typeface="Amatic SC"/>
                <a:sym typeface="Amatic SC"/>
              </a:rPr>
              <a:t>What would you say to a friend who thought that the trauma that they went through was their fault?</a:t>
            </a:r>
            <a:endParaRPr sz="3600" b="1" dirty="0">
              <a:latin typeface="Amatic SC"/>
              <a:ea typeface="Amatic SC"/>
              <a:cs typeface="Amatic SC"/>
              <a:sym typeface="Amatic SC"/>
            </a:endParaRPr>
          </a:p>
        </p:txBody>
      </p:sp>
      <p:pic>
        <p:nvPicPr>
          <p:cNvPr id="285" name="Google Shape;285;p33">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42;p30"/>
          <p:cNvPicPr preferRelativeResize="0"/>
          <p:nvPr/>
        </p:nvPicPr>
        <p:blipFill>
          <a:blip r:embed="rId5">
            <a:alphaModFix/>
          </a:blip>
          <a:stretch>
            <a:fillRect/>
          </a:stretch>
        </p:blipFill>
        <p:spPr>
          <a:xfrm>
            <a:off x="1487843" y="1166284"/>
            <a:ext cx="963914" cy="1525300"/>
          </a:xfrm>
          <a:prstGeom prst="rect">
            <a:avLst/>
          </a:prstGeom>
          <a:noFill/>
          <a:ln>
            <a:noFill/>
          </a:ln>
        </p:spPr>
      </p:pic>
      <p:sp>
        <p:nvSpPr>
          <p:cNvPr id="8" name="TextBox 7">
            <a:extLst>
              <a:ext uri="{FF2B5EF4-FFF2-40B4-BE49-F238E27FC236}">
                <a16:creationId xmlns:a16="http://schemas.microsoft.com/office/drawing/2014/main" id="{6F0BD721-7211-43FC-B59D-81EB534D21B4}"/>
              </a:ext>
            </a:extLst>
          </p:cNvPr>
          <p:cNvSpPr txBox="1"/>
          <p:nvPr/>
        </p:nvSpPr>
        <p:spPr>
          <a:xfrm>
            <a:off x="4872519" y="48791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C5DE4409-18DE-45D6-B47F-EA7424C744F3}"/>
              </a:ext>
            </a:extLst>
          </p:cNvPr>
          <p:cNvPicPr>
            <a:picLocks noChangeAspect="1"/>
          </p:cNvPicPr>
          <p:nvPr/>
        </p:nvPicPr>
        <p:blipFill>
          <a:blip r:embed="rId6"/>
          <a:stretch>
            <a:fillRect/>
          </a:stretch>
        </p:blipFill>
        <p:spPr>
          <a:xfrm>
            <a:off x="8062541" y="489403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D4E8D6F2-36EA-4A07-845A-E50FC39E8490}"/>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1" name="Google Shape;267;p31">
            <a:hlinkClick r:id="rId9" action="ppaction://hlinksldjump"/>
            <a:extLst>
              <a:ext uri="{FF2B5EF4-FFF2-40B4-BE49-F238E27FC236}">
                <a16:creationId xmlns:a16="http://schemas.microsoft.com/office/drawing/2014/main" id="{39BC9EBC-313D-46A2-9D67-B3C3B01FED14}"/>
              </a:ext>
            </a:extLst>
          </p:cNvPr>
          <p:cNvPicPr preferRelativeResize="0"/>
          <p:nvPr/>
        </p:nvPicPr>
        <p:blipFill>
          <a:blip r:embed="rId10"/>
          <a:stretch>
            <a:fillRect/>
          </a:stretch>
        </p:blipFill>
        <p:spPr>
          <a:xfrm rot="196860">
            <a:off x="107729" y="4759263"/>
            <a:ext cx="271486" cy="3902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grpSp>
        <p:nvGrpSpPr>
          <p:cNvPr id="290" name="Google Shape;290;p34"/>
          <p:cNvGrpSpPr/>
          <p:nvPr/>
        </p:nvGrpSpPr>
        <p:grpSpPr>
          <a:xfrm>
            <a:off x="0" y="264350"/>
            <a:ext cx="3505650" cy="4614800"/>
            <a:chOff x="0" y="264350"/>
            <a:chExt cx="3505650" cy="4614800"/>
          </a:xfrm>
        </p:grpSpPr>
        <p:pic>
          <p:nvPicPr>
            <p:cNvPr id="291" name="Google Shape;291;p34"/>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292" name="Google Shape;292;p34"/>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HEAD</a:t>
              </a:r>
              <a:endParaRPr sz="5000"/>
            </a:p>
          </p:txBody>
        </p:sp>
      </p:grpSp>
      <p:sp>
        <p:nvSpPr>
          <p:cNvPr id="293" name="Google Shape;293;p34"/>
          <p:cNvSpPr txBox="1"/>
          <p:nvPr/>
        </p:nvSpPr>
        <p:spPr>
          <a:xfrm>
            <a:off x="3505650" y="32250"/>
            <a:ext cx="54579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2200" dirty="0">
                <a:solidFill>
                  <a:schemeClr val="dk1"/>
                </a:solidFill>
              </a:rPr>
              <a:t>After a trauma, do children sometimes       	have bad dreams about it?</a:t>
            </a:r>
            <a:endParaRPr sz="2200" dirty="0">
              <a:solidFill>
                <a:schemeClr val="dk1"/>
              </a:solidFill>
            </a:endParaRPr>
          </a:p>
          <a:p>
            <a:pPr marL="0" lvl="0" indent="0" algn="ctr" rtl="0">
              <a:lnSpc>
                <a:spcPct val="115000"/>
              </a:lnSpc>
              <a:spcBef>
                <a:spcPts val="1200"/>
              </a:spcBef>
              <a:spcAft>
                <a:spcPts val="0"/>
              </a:spcAft>
              <a:buNone/>
            </a:pPr>
            <a:r>
              <a:rPr lang="en" sz="1000" dirty="0">
                <a:solidFill>
                  <a:schemeClr val="dk1"/>
                </a:solidFill>
              </a:rPr>
              <a:t> </a:t>
            </a:r>
            <a:endParaRPr sz="1000" dirty="0">
              <a:solidFill>
                <a:schemeClr val="dk1"/>
              </a:solidFill>
            </a:endParaRPr>
          </a:p>
          <a:p>
            <a:pPr marL="0" lvl="0" indent="0" algn="ctr" rtl="0">
              <a:lnSpc>
                <a:spcPct val="115000"/>
              </a:lnSpc>
              <a:spcBef>
                <a:spcPts val="1200"/>
              </a:spcBef>
              <a:spcAft>
                <a:spcPts val="0"/>
              </a:spcAft>
              <a:buNone/>
            </a:pPr>
            <a:r>
              <a:rPr lang="en" sz="2200" dirty="0">
                <a:solidFill>
                  <a:schemeClr val="dk1"/>
                </a:solidFill>
              </a:rPr>
              <a:t>To get back to sleep after a bad dream, what can a child:</a:t>
            </a:r>
            <a:endParaRPr sz="2200" dirty="0">
              <a:solidFill>
                <a:schemeClr val="dk1"/>
              </a:solidFill>
            </a:endParaRPr>
          </a:p>
          <a:p>
            <a:pPr marL="0" lvl="0" indent="0" algn="ctr" rtl="0">
              <a:lnSpc>
                <a:spcPct val="115000"/>
              </a:lnSpc>
              <a:spcBef>
                <a:spcPts val="1200"/>
              </a:spcBef>
              <a:spcAft>
                <a:spcPts val="0"/>
              </a:spcAft>
              <a:buNone/>
            </a:pPr>
            <a:r>
              <a:rPr lang="en" sz="1000" dirty="0">
                <a:solidFill>
                  <a:schemeClr val="dk1"/>
                </a:solidFill>
              </a:rPr>
              <a:t> </a:t>
            </a:r>
            <a:endParaRPr sz="1000" dirty="0">
              <a:solidFill>
                <a:schemeClr val="dk1"/>
              </a:solidFill>
            </a:endParaRPr>
          </a:p>
          <a:p>
            <a:pPr marL="457200" lvl="0" indent="-368300" algn="l" rtl="0">
              <a:lnSpc>
                <a:spcPct val="115000"/>
              </a:lnSpc>
              <a:spcBef>
                <a:spcPts val="1200"/>
              </a:spcBef>
              <a:spcAft>
                <a:spcPts val="0"/>
              </a:spcAft>
              <a:buClr>
                <a:schemeClr val="dk1"/>
              </a:buClr>
              <a:buSzPts val="2200"/>
              <a:buChar char="●"/>
            </a:pPr>
            <a:r>
              <a:rPr lang="en" sz="2200" dirty="0">
                <a:solidFill>
                  <a:schemeClr val="dk1"/>
                </a:solidFill>
              </a:rPr>
              <a:t>Say to themselves to feel less scared?</a:t>
            </a:r>
            <a:endParaRPr sz="2200" dirty="0">
              <a:solidFill>
                <a:schemeClr val="dk1"/>
              </a:solidFill>
            </a:endParaRPr>
          </a:p>
          <a:p>
            <a:pPr marL="0" lvl="0" indent="0" algn="l" rtl="0">
              <a:lnSpc>
                <a:spcPct val="115000"/>
              </a:lnSpc>
              <a:spcBef>
                <a:spcPts val="1200"/>
              </a:spcBef>
              <a:spcAft>
                <a:spcPts val="0"/>
              </a:spcAft>
              <a:buNone/>
            </a:pPr>
            <a:r>
              <a:rPr lang="en" sz="2200" dirty="0">
                <a:solidFill>
                  <a:schemeClr val="dk1"/>
                </a:solidFill>
              </a:rPr>
              <a:t> </a:t>
            </a:r>
            <a:endParaRPr sz="2200" dirty="0">
              <a:solidFill>
                <a:schemeClr val="dk1"/>
              </a:solidFill>
            </a:endParaRPr>
          </a:p>
          <a:p>
            <a:pPr marL="457200" lvl="0" indent="-368300" algn="l" rtl="0">
              <a:spcBef>
                <a:spcPts val="1200"/>
              </a:spcBef>
              <a:spcAft>
                <a:spcPts val="0"/>
              </a:spcAft>
              <a:buClr>
                <a:schemeClr val="dk1"/>
              </a:buClr>
              <a:buSzPts val="2200"/>
              <a:buChar char="●"/>
            </a:pPr>
            <a:r>
              <a:rPr lang="en" sz="2200" dirty="0">
                <a:solidFill>
                  <a:schemeClr val="dk1"/>
                </a:solidFill>
              </a:rPr>
              <a:t>Do as a relaxer lying down in their bed to calm their body?</a:t>
            </a:r>
            <a:endParaRPr dirty="0"/>
          </a:p>
        </p:txBody>
      </p:sp>
      <p:pic>
        <p:nvPicPr>
          <p:cNvPr id="294" name="Google Shape;294;p34">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60;p31"/>
          <p:cNvPicPr preferRelativeResize="0"/>
          <p:nvPr/>
        </p:nvPicPr>
        <p:blipFill>
          <a:blip r:embed="rId5">
            <a:alphaModFix/>
          </a:blip>
          <a:stretch>
            <a:fillRect/>
          </a:stretch>
        </p:blipFill>
        <p:spPr>
          <a:xfrm>
            <a:off x="1413404" y="1173540"/>
            <a:ext cx="963925" cy="1512034"/>
          </a:xfrm>
          <a:prstGeom prst="rect">
            <a:avLst/>
          </a:prstGeom>
          <a:noFill/>
          <a:ln>
            <a:noFill/>
          </a:ln>
        </p:spPr>
      </p:pic>
      <p:sp>
        <p:nvSpPr>
          <p:cNvPr id="8" name="TextBox 7">
            <a:extLst>
              <a:ext uri="{FF2B5EF4-FFF2-40B4-BE49-F238E27FC236}">
                <a16:creationId xmlns:a16="http://schemas.microsoft.com/office/drawing/2014/main" id="{FCB3BD9A-493A-4227-9BD1-8F93A087A2E8}"/>
              </a:ext>
            </a:extLst>
          </p:cNvPr>
          <p:cNvSpPr txBox="1"/>
          <p:nvPr/>
        </p:nvSpPr>
        <p:spPr>
          <a:xfrm>
            <a:off x="4907478" y="48791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EBD8FC5B-77B9-445B-9BC2-13497C2914C8}"/>
              </a:ext>
            </a:extLst>
          </p:cNvPr>
          <p:cNvPicPr>
            <a:picLocks noChangeAspect="1"/>
          </p:cNvPicPr>
          <p:nvPr/>
        </p:nvPicPr>
        <p:blipFill>
          <a:blip r:embed="rId6"/>
          <a:stretch>
            <a:fillRect/>
          </a:stretch>
        </p:blipFill>
        <p:spPr>
          <a:xfrm>
            <a:off x="8097500" y="489403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62606D32-245D-4B47-A9C1-C76079C98AD6}"/>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1" name="Google Shape;267;p31">
            <a:hlinkClick r:id="rId9" action="ppaction://hlinksldjump"/>
            <a:extLst>
              <a:ext uri="{FF2B5EF4-FFF2-40B4-BE49-F238E27FC236}">
                <a16:creationId xmlns:a16="http://schemas.microsoft.com/office/drawing/2014/main" id="{389C2E45-7527-4E75-83E6-F72800954702}"/>
              </a:ext>
            </a:extLst>
          </p:cNvPr>
          <p:cNvPicPr preferRelativeResize="0"/>
          <p:nvPr/>
        </p:nvPicPr>
        <p:blipFill>
          <a:blip r:embed="rId10"/>
          <a:stretch>
            <a:fillRect/>
          </a:stretch>
        </p:blipFill>
        <p:spPr>
          <a:xfrm rot="250399">
            <a:off x="57190" y="4756526"/>
            <a:ext cx="271486" cy="39026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299" name="Google Shape;299;p35"/>
          <p:cNvGrpSpPr/>
          <p:nvPr/>
        </p:nvGrpSpPr>
        <p:grpSpPr>
          <a:xfrm>
            <a:off x="0" y="264350"/>
            <a:ext cx="3505650" cy="4614800"/>
            <a:chOff x="0" y="264350"/>
            <a:chExt cx="3505650" cy="4614800"/>
          </a:xfrm>
        </p:grpSpPr>
        <p:pic>
          <p:nvPicPr>
            <p:cNvPr id="300" name="Google Shape;300;p35"/>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301" name="Google Shape;301;p35"/>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HEAD</a:t>
              </a:r>
              <a:endParaRPr sz="5000"/>
            </a:p>
          </p:txBody>
        </p:sp>
      </p:grpSp>
      <p:sp>
        <p:nvSpPr>
          <p:cNvPr id="302" name="Google Shape;302;p35"/>
          <p:cNvSpPr txBox="1"/>
          <p:nvPr/>
        </p:nvSpPr>
        <p:spPr>
          <a:xfrm>
            <a:off x="3635925" y="56425"/>
            <a:ext cx="5508000" cy="5087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600" b="1" dirty="0">
                <a:solidFill>
                  <a:schemeClr val="dk1"/>
                </a:solidFill>
                <a:latin typeface="Amatic SC"/>
                <a:ea typeface="Amatic SC"/>
                <a:cs typeface="Amatic SC"/>
                <a:sym typeface="Amatic SC"/>
              </a:rPr>
              <a:t>After a trauma, do children try hard not to remember what happened? Why?</a:t>
            </a:r>
            <a:endParaRPr sz="36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3600" b="1" dirty="0">
                <a:solidFill>
                  <a:schemeClr val="dk1"/>
                </a:solidFill>
                <a:latin typeface="Amatic SC"/>
                <a:ea typeface="Amatic SC"/>
                <a:cs typeface="Amatic SC"/>
                <a:sym typeface="Amatic SC"/>
              </a:rPr>
              <a:t> </a:t>
            </a:r>
            <a:endParaRPr sz="36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1200"/>
              </a:spcAft>
              <a:buNone/>
            </a:pPr>
            <a:r>
              <a:rPr lang="en" sz="3600" b="1" dirty="0">
                <a:solidFill>
                  <a:schemeClr val="dk1"/>
                </a:solidFill>
                <a:latin typeface="Amatic SC"/>
                <a:ea typeface="Amatic SC"/>
                <a:cs typeface="Amatic SC"/>
                <a:sym typeface="Amatic SC"/>
              </a:rPr>
              <a:t>What are 3 things a child  can do to  feel better when trauma memories                   get stuck in their brain? </a:t>
            </a:r>
            <a:endParaRPr sz="3600" b="1" dirty="0">
              <a:latin typeface="Amatic SC"/>
              <a:ea typeface="Amatic SC"/>
              <a:cs typeface="Amatic SC"/>
              <a:sym typeface="Amatic SC"/>
            </a:endParaRPr>
          </a:p>
        </p:txBody>
      </p:sp>
      <p:pic>
        <p:nvPicPr>
          <p:cNvPr id="303" name="Google Shape;303;p35">
            <a:hlinkClick r:id="rId4" action="ppaction://hlinksldjump"/>
          </p:cNvPr>
          <p:cNvPicPr preferRelativeResize="0"/>
          <p:nvPr/>
        </p:nvPicPr>
        <p:blipFill>
          <a:blip r:embed="rId3">
            <a:alphaModFix/>
          </a:blip>
          <a:stretch>
            <a:fillRect/>
          </a:stretch>
        </p:blipFill>
        <p:spPr>
          <a:xfrm>
            <a:off x="8601122" y="4588899"/>
            <a:ext cx="542800" cy="554625"/>
          </a:xfrm>
          <a:prstGeom prst="rect">
            <a:avLst/>
          </a:prstGeom>
          <a:noFill/>
          <a:ln>
            <a:noFill/>
          </a:ln>
        </p:spPr>
      </p:pic>
      <p:pic>
        <p:nvPicPr>
          <p:cNvPr id="7" name="Google Shape;261;p31"/>
          <p:cNvPicPr preferRelativeResize="0"/>
          <p:nvPr/>
        </p:nvPicPr>
        <p:blipFill>
          <a:blip r:embed="rId5">
            <a:alphaModFix/>
          </a:blip>
          <a:stretch>
            <a:fillRect/>
          </a:stretch>
        </p:blipFill>
        <p:spPr>
          <a:xfrm>
            <a:off x="1389263" y="1313288"/>
            <a:ext cx="963925" cy="1407773"/>
          </a:xfrm>
          <a:prstGeom prst="rect">
            <a:avLst/>
          </a:prstGeom>
          <a:noFill/>
          <a:ln>
            <a:noFill/>
          </a:ln>
        </p:spPr>
      </p:pic>
      <p:sp>
        <p:nvSpPr>
          <p:cNvPr id="8" name="TextBox 7">
            <a:extLst>
              <a:ext uri="{FF2B5EF4-FFF2-40B4-BE49-F238E27FC236}">
                <a16:creationId xmlns:a16="http://schemas.microsoft.com/office/drawing/2014/main" id="{D3B6463A-3BC7-494A-B850-D8C2DE2D2317}"/>
              </a:ext>
            </a:extLst>
          </p:cNvPr>
          <p:cNvSpPr txBox="1"/>
          <p:nvPr/>
        </p:nvSpPr>
        <p:spPr>
          <a:xfrm>
            <a:off x="4829748" y="4866501"/>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582ADF0F-8684-4E72-B314-A0B7E49B393B}"/>
              </a:ext>
            </a:extLst>
          </p:cNvPr>
          <p:cNvPicPr>
            <a:picLocks noChangeAspect="1"/>
          </p:cNvPicPr>
          <p:nvPr/>
        </p:nvPicPr>
        <p:blipFill>
          <a:blip r:embed="rId6"/>
          <a:stretch>
            <a:fillRect/>
          </a:stretch>
        </p:blipFill>
        <p:spPr>
          <a:xfrm>
            <a:off x="8019770" y="4881383"/>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99218ECD-6A3E-46C9-94DE-B48CC763009B}"/>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1" name="Google Shape;267;p31">
            <a:hlinkClick r:id="rId9" action="ppaction://hlinksldjump"/>
            <a:extLst>
              <a:ext uri="{FF2B5EF4-FFF2-40B4-BE49-F238E27FC236}">
                <a16:creationId xmlns:a16="http://schemas.microsoft.com/office/drawing/2014/main" id="{BB0E8AA3-0058-482B-99C7-D7598BBCAAD0}"/>
              </a:ext>
            </a:extLst>
          </p:cNvPr>
          <p:cNvPicPr preferRelativeResize="0"/>
          <p:nvPr/>
        </p:nvPicPr>
        <p:blipFill>
          <a:blip r:embed="rId10"/>
          <a:stretch>
            <a:fillRect/>
          </a:stretch>
        </p:blipFill>
        <p:spPr>
          <a:xfrm rot="328308">
            <a:off x="61338" y="4741183"/>
            <a:ext cx="271486" cy="39026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grpSp>
        <p:nvGrpSpPr>
          <p:cNvPr id="308" name="Google Shape;308;p36"/>
          <p:cNvGrpSpPr/>
          <p:nvPr/>
        </p:nvGrpSpPr>
        <p:grpSpPr>
          <a:xfrm>
            <a:off x="0" y="264350"/>
            <a:ext cx="3505650" cy="4614800"/>
            <a:chOff x="0" y="264350"/>
            <a:chExt cx="3505650" cy="4614800"/>
          </a:xfrm>
        </p:grpSpPr>
        <p:pic>
          <p:nvPicPr>
            <p:cNvPr id="309" name="Google Shape;309;p36"/>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310" name="Google Shape;310;p36"/>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HEAD</a:t>
              </a:r>
              <a:endParaRPr sz="5000"/>
            </a:p>
          </p:txBody>
        </p:sp>
      </p:grpSp>
      <p:sp>
        <p:nvSpPr>
          <p:cNvPr id="311" name="Google Shape;311;p36"/>
          <p:cNvSpPr txBox="1"/>
          <p:nvPr/>
        </p:nvSpPr>
        <p:spPr>
          <a:xfrm>
            <a:off x="3571425" y="56450"/>
            <a:ext cx="5417700" cy="5087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600" b="1" dirty="0">
                <a:solidFill>
                  <a:schemeClr val="dk1"/>
                </a:solidFill>
                <a:latin typeface="Amatic SC"/>
                <a:ea typeface="Amatic SC"/>
                <a:cs typeface="Amatic SC"/>
                <a:sym typeface="Amatic SC"/>
              </a:rPr>
              <a:t>Since the trauma happened,                 Reece worries that something bad         will happen when she is                              away from her family.</a:t>
            </a:r>
            <a:endParaRPr sz="3600" b="1" dirty="0">
              <a:solidFill>
                <a:schemeClr val="dk1"/>
              </a:solidFill>
              <a:latin typeface="Amatic SC"/>
              <a:ea typeface="Amatic SC"/>
              <a:cs typeface="Amatic SC"/>
              <a:sym typeface="Amatic SC"/>
            </a:endParaRPr>
          </a:p>
          <a:p>
            <a:pPr marL="0" lvl="0" indent="0" algn="l" rtl="0">
              <a:lnSpc>
                <a:spcPct val="115000"/>
              </a:lnSpc>
              <a:spcBef>
                <a:spcPts val="1200"/>
              </a:spcBef>
              <a:spcAft>
                <a:spcPts val="1200"/>
              </a:spcAft>
              <a:buNone/>
            </a:pPr>
            <a:r>
              <a:rPr lang="en" sz="3600" b="1" dirty="0">
                <a:solidFill>
                  <a:schemeClr val="dk1"/>
                </a:solidFill>
                <a:latin typeface="Amatic SC"/>
                <a:ea typeface="Amatic SC"/>
                <a:cs typeface="Amatic SC"/>
                <a:sym typeface="Amatic SC"/>
              </a:rPr>
              <a:t> Pretend that you are helping Reece feel less worried. What can you say to help her know that her grown-ups are safe?</a:t>
            </a:r>
            <a:endParaRPr sz="3600" b="1" dirty="0">
              <a:solidFill>
                <a:schemeClr val="dk1"/>
              </a:solidFill>
              <a:latin typeface="Amatic SC"/>
              <a:ea typeface="Amatic SC"/>
              <a:cs typeface="Amatic SC"/>
              <a:sym typeface="Amatic SC"/>
            </a:endParaRPr>
          </a:p>
        </p:txBody>
      </p:sp>
      <p:pic>
        <p:nvPicPr>
          <p:cNvPr id="312" name="Google Shape;312;p36">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62;p31"/>
          <p:cNvPicPr preferRelativeResize="0"/>
          <p:nvPr/>
        </p:nvPicPr>
        <p:blipFill>
          <a:blip r:embed="rId5">
            <a:alphaModFix/>
          </a:blip>
          <a:stretch>
            <a:fillRect/>
          </a:stretch>
        </p:blipFill>
        <p:spPr>
          <a:xfrm>
            <a:off x="1535736" y="1313287"/>
            <a:ext cx="868127" cy="1407775"/>
          </a:xfrm>
          <a:prstGeom prst="rect">
            <a:avLst/>
          </a:prstGeom>
          <a:noFill/>
          <a:ln>
            <a:noFill/>
          </a:ln>
        </p:spPr>
      </p:pic>
      <p:sp>
        <p:nvSpPr>
          <p:cNvPr id="8" name="TextBox 7">
            <a:extLst>
              <a:ext uri="{FF2B5EF4-FFF2-40B4-BE49-F238E27FC236}">
                <a16:creationId xmlns:a16="http://schemas.microsoft.com/office/drawing/2014/main" id="{0C6F732A-B16D-456E-94AE-E3DF869FB420}"/>
              </a:ext>
            </a:extLst>
          </p:cNvPr>
          <p:cNvSpPr txBox="1"/>
          <p:nvPr/>
        </p:nvSpPr>
        <p:spPr>
          <a:xfrm>
            <a:off x="4894323" y="486650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C4680758-4B58-476F-BBF5-40A7C576BF4F}"/>
              </a:ext>
            </a:extLst>
          </p:cNvPr>
          <p:cNvPicPr>
            <a:picLocks noChangeAspect="1"/>
          </p:cNvPicPr>
          <p:nvPr/>
        </p:nvPicPr>
        <p:blipFill>
          <a:blip r:embed="rId6"/>
          <a:stretch>
            <a:fillRect/>
          </a:stretch>
        </p:blipFill>
        <p:spPr>
          <a:xfrm>
            <a:off x="8084345" y="488138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91075460-FA25-4D19-BF05-2EE3A009613B}"/>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1" name="Google Shape;267;p31">
            <a:hlinkClick r:id="rId9" action="ppaction://hlinksldjump"/>
            <a:extLst>
              <a:ext uri="{FF2B5EF4-FFF2-40B4-BE49-F238E27FC236}">
                <a16:creationId xmlns:a16="http://schemas.microsoft.com/office/drawing/2014/main" id="{A557AF44-C327-4E0F-B588-FA7992B2B403}"/>
              </a:ext>
            </a:extLst>
          </p:cNvPr>
          <p:cNvPicPr preferRelativeResize="0"/>
          <p:nvPr/>
        </p:nvPicPr>
        <p:blipFill>
          <a:blip r:embed="rId10"/>
          <a:stretch>
            <a:fillRect/>
          </a:stretch>
        </p:blipFill>
        <p:spPr>
          <a:xfrm rot="263843">
            <a:off x="89252" y="4743405"/>
            <a:ext cx="271486" cy="39026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grpSp>
        <p:nvGrpSpPr>
          <p:cNvPr id="317" name="Google Shape;317;p37"/>
          <p:cNvGrpSpPr/>
          <p:nvPr/>
        </p:nvGrpSpPr>
        <p:grpSpPr>
          <a:xfrm>
            <a:off x="0" y="264350"/>
            <a:ext cx="3505650" cy="4614800"/>
            <a:chOff x="0" y="264350"/>
            <a:chExt cx="3505650" cy="4614800"/>
          </a:xfrm>
        </p:grpSpPr>
        <p:pic>
          <p:nvPicPr>
            <p:cNvPr id="318" name="Google Shape;318;p37"/>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319" name="Google Shape;319;p37"/>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HEAD</a:t>
              </a:r>
              <a:endParaRPr sz="5000"/>
            </a:p>
          </p:txBody>
        </p:sp>
      </p:grpSp>
      <p:sp>
        <p:nvSpPr>
          <p:cNvPr id="320" name="Google Shape;320;p37"/>
          <p:cNvSpPr txBox="1"/>
          <p:nvPr/>
        </p:nvSpPr>
        <p:spPr>
          <a:xfrm>
            <a:off x="3668175" y="0"/>
            <a:ext cx="54759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2800" b="1" dirty="0">
                <a:solidFill>
                  <a:schemeClr val="dk1"/>
                </a:solidFill>
                <a:latin typeface="Amatic SC"/>
                <a:ea typeface="Amatic SC"/>
                <a:cs typeface="Amatic SC"/>
                <a:sym typeface="Amatic SC"/>
              </a:rPr>
              <a:t>After the trauma, Julio worries that something bad will happen when he is at school. Sometimes he tries to stay home from school because                              he is so worried. </a:t>
            </a:r>
            <a:endParaRPr sz="28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endParaRPr lang="en" sz="2800" b="1" dirty="0">
              <a:solidFill>
                <a:schemeClr val="dk1"/>
              </a:solidFill>
              <a:latin typeface="Amatic SC"/>
              <a:ea typeface="Amatic SC"/>
              <a:cs typeface="Amatic SC"/>
              <a:sym typeface="Amatic SC"/>
            </a:endParaRPr>
          </a:p>
          <a:p>
            <a:pPr marL="514350" lvl="0" indent="-514350" rtl="0">
              <a:lnSpc>
                <a:spcPct val="115000"/>
              </a:lnSpc>
              <a:spcBef>
                <a:spcPts val="1200"/>
              </a:spcBef>
              <a:spcAft>
                <a:spcPts val="0"/>
              </a:spcAft>
              <a:buFont typeface="Arial" panose="020B0604020202020204" pitchFamily="34" charset="0"/>
              <a:buChar char="•"/>
            </a:pPr>
            <a:r>
              <a:rPr lang="en" sz="2800" b="1" dirty="0">
                <a:solidFill>
                  <a:schemeClr val="dk1"/>
                </a:solidFill>
                <a:latin typeface="Amatic SC"/>
                <a:ea typeface="Amatic SC"/>
                <a:cs typeface="Amatic SC"/>
                <a:sym typeface="Amatic SC"/>
              </a:rPr>
              <a:t>What are 3 ways grown-ups make sure that kids at school are safe? </a:t>
            </a:r>
            <a:endParaRPr sz="2800" b="1" dirty="0">
              <a:solidFill>
                <a:schemeClr val="dk1"/>
              </a:solidFill>
              <a:latin typeface="Amatic SC"/>
              <a:ea typeface="Amatic SC"/>
              <a:cs typeface="Amatic SC"/>
              <a:sym typeface="Amatic SC"/>
            </a:endParaRPr>
          </a:p>
          <a:p>
            <a:pPr marL="514350" lvl="0" indent="-514350" rtl="0">
              <a:spcBef>
                <a:spcPts val="1200"/>
              </a:spcBef>
              <a:spcAft>
                <a:spcPts val="0"/>
              </a:spcAft>
              <a:buFont typeface="Arial" panose="020B0604020202020204" pitchFamily="34" charset="0"/>
              <a:buChar char="•"/>
            </a:pPr>
            <a:r>
              <a:rPr lang="en" sz="2800" b="1" dirty="0">
                <a:solidFill>
                  <a:schemeClr val="dk1"/>
                </a:solidFill>
                <a:latin typeface="Amatic SC"/>
                <a:ea typeface="Amatic SC"/>
                <a:cs typeface="Amatic SC"/>
                <a:sym typeface="Amatic SC"/>
              </a:rPr>
              <a:t>Could remembering this help Julio feel safer?</a:t>
            </a:r>
            <a:endParaRPr sz="2800" b="1" dirty="0">
              <a:latin typeface="Amatic SC"/>
              <a:ea typeface="Amatic SC"/>
              <a:cs typeface="Amatic SC"/>
              <a:sym typeface="Amatic SC"/>
            </a:endParaRPr>
          </a:p>
        </p:txBody>
      </p:sp>
      <p:pic>
        <p:nvPicPr>
          <p:cNvPr id="321" name="Google Shape;321;p37">
            <a:hlinkClick r:id="rId4" action="ppaction://hlinksldjump"/>
          </p:cNvPr>
          <p:cNvPicPr preferRelativeResize="0"/>
          <p:nvPr/>
        </p:nvPicPr>
        <p:blipFill>
          <a:blip r:embed="rId3">
            <a:alphaModFix/>
          </a:blip>
          <a:stretch>
            <a:fillRect/>
          </a:stretch>
        </p:blipFill>
        <p:spPr>
          <a:xfrm>
            <a:off x="8601272" y="4588874"/>
            <a:ext cx="542800" cy="554625"/>
          </a:xfrm>
          <a:prstGeom prst="rect">
            <a:avLst/>
          </a:prstGeom>
          <a:noFill/>
          <a:ln>
            <a:noFill/>
          </a:ln>
        </p:spPr>
      </p:pic>
      <p:pic>
        <p:nvPicPr>
          <p:cNvPr id="7" name="Google Shape;263;p31"/>
          <p:cNvPicPr preferRelativeResize="0"/>
          <p:nvPr/>
        </p:nvPicPr>
        <p:blipFill>
          <a:blip r:embed="rId5">
            <a:alphaModFix/>
          </a:blip>
          <a:stretch>
            <a:fillRect/>
          </a:stretch>
        </p:blipFill>
        <p:spPr>
          <a:xfrm>
            <a:off x="1440418" y="1342954"/>
            <a:ext cx="913950" cy="1348441"/>
          </a:xfrm>
          <a:prstGeom prst="rect">
            <a:avLst/>
          </a:prstGeom>
          <a:noFill/>
          <a:ln>
            <a:noFill/>
          </a:ln>
        </p:spPr>
      </p:pic>
      <p:sp>
        <p:nvSpPr>
          <p:cNvPr id="8" name="TextBox 7">
            <a:extLst>
              <a:ext uri="{FF2B5EF4-FFF2-40B4-BE49-F238E27FC236}">
                <a16:creationId xmlns:a16="http://schemas.microsoft.com/office/drawing/2014/main" id="{65FD2B1E-683F-4EA5-B12A-CBA482AEAB61}"/>
              </a:ext>
            </a:extLst>
          </p:cNvPr>
          <p:cNvSpPr txBox="1"/>
          <p:nvPr/>
        </p:nvSpPr>
        <p:spPr>
          <a:xfrm>
            <a:off x="4900390" y="4861762"/>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1FC01067-F236-4A52-930D-6B3CCC4F5653}"/>
              </a:ext>
            </a:extLst>
          </p:cNvPr>
          <p:cNvPicPr>
            <a:picLocks noChangeAspect="1"/>
          </p:cNvPicPr>
          <p:nvPr/>
        </p:nvPicPr>
        <p:blipFill>
          <a:blip r:embed="rId6"/>
          <a:stretch>
            <a:fillRect/>
          </a:stretch>
        </p:blipFill>
        <p:spPr>
          <a:xfrm>
            <a:off x="8090412" y="4876644"/>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7E96EFE9-682F-4A00-8AAD-70CE11956A2F}"/>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1" name="Google Shape;267;p31">
            <a:hlinkClick r:id="rId9" action="ppaction://hlinksldjump"/>
            <a:extLst>
              <a:ext uri="{FF2B5EF4-FFF2-40B4-BE49-F238E27FC236}">
                <a16:creationId xmlns:a16="http://schemas.microsoft.com/office/drawing/2014/main" id="{E2BD47C6-1D13-44E7-8C59-3237825546E3}"/>
              </a:ext>
            </a:extLst>
          </p:cNvPr>
          <p:cNvPicPr preferRelativeResize="0"/>
          <p:nvPr/>
        </p:nvPicPr>
        <p:blipFill>
          <a:blip r:embed="rId10"/>
          <a:stretch>
            <a:fillRect/>
          </a:stretch>
        </p:blipFill>
        <p:spPr>
          <a:xfrm rot="255166">
            <a:off x="75141" y="4748040"/>
            <a:ext cx="271486" cy="39026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grpSp>
        <p:nvGrpSpPr>
          <p:cNvPr id="326" name="Google Shape;326;p38"/>
          <p:cNvGrpSpPr/>
          <p:nvPr/>
        </p:nvGrpSpPr>
        <p:grpSpPr>
          <a:xfrm>
            <a:off x="0" y="264350"/>
            <a:ext cx="3505650" cy="4614800"/>
            <a:chOff x="0" y="264350"/>
            <a:chExt cx="3505650" cy="4614800"/>
          </a:xfrm>
        </p:grpSpPr>
        <p:pic>
          <p:nvPicPr>
            <p:cNvPr id="327" name="Google Shape;327;p38"/>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328" name="Google Shape;328;p38"/>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HEAD</a:t>
              </a:r>
              <a:endParaRPr sz="5000"/>
            </a:p>
          </p:txBody>
        </p:sp>
      </p:grpSp>
      <p:sp>
        <p:nvSpPr>
          <p:cNvPr id="329" name="Google Shape;329;p38"/>
          <p:cNvSpPr txBox="1"/>
          <p:nvPr/>
        </p:nvSpPr>
        <p:spPr>
          <a:xfrm>
            <a:off x="3635925" y="0"/>
            <a:ext cx="54498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600" b="1" dirty="0">
                <a:solidFill>
                  <a:schemeClr val="dk1"/>
                </a:solidFill>
                <a:latin typeface="Amatic SC"/>
                <a:ea typeface="Amatic SC"/>
                <a:cs typeface="Amatic SC"/>
                <a:sym typeface="Amatic SC"/>
              </a:rPr>
              <a:t>Daria worries that others  won’t       want to be her friend because of the         trauma she went through. </a:t>
            </a:r>
            <a:endParaRPr sz="36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3600" b="1" dirty="0">
                <a:solidFill>
                  <a:schemeClr val="dk1"/>
                </a:solidFill>
                <a:latin typeface="Amatic SC"/>
                <a:ea typeface="Amatic SC"/>
                <a:cs typeface="Amatic SC"/>
                <a:sym typeface="Amatic SC"/>
              </a:rPr>
              <a:t>Is this a worry lots of kids have?</a:t>
            </a:r>
            <a:endParaRPr sz="36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1000" b="1" dirty="0">
                <a:solidFill>
                  <a:schemeClr val="dk1"/>
                </a:solidFill>
                <a:latin typeface="Amatic SC"/>
                <a:ea typeface="Amatic SC"/>
                <a:cs typeface="Amatic SC"/>
                <a:sym typeface="Amatic SC"/>
              </a:rPr>
              <a:t> </a:t>
            </a:r>
            <a:endParaRPr sz="10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3600" b="1" dirty="0">
                <a:solidFill>
                  <a:schemeClr val="dk1"/>
                </a:solidFill>
                <a:latin typeface="Amatic SC"/>
                <a:ea typeface="Amatic SC"/>
                <a:cs typeface="Amatic SC"/>
                <a:sym typeface="Amatic SC"/>
              </a:rPr>
              <a:t>What are 3 ways you are a good friend to others?</a:t>
            </a:r>
            <a:endParaRPr sz="3600" b="1" dirty="0">
              <a:solidFill>
                <a:schemeClr val="dk1"/>
              </a:solidFill>
              <a:latin typeface="Amatic SC"/>
              <a:ea typeface="Amatic SC"/>
              <a:cs typeface="Amatic SC"/>
              <a:sym typeface="Amatic SC"/>
            </a:endParaRPr>
          </a:p>
        </p:txBody>
      </p:sp>
      <p:pic>
        <p:nvPicPr>
          <p:cNvPr id="330" name="Google Shape;330;p38">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64;p31"/>
          <p:cNvPicPr preferRelativeResize="0"/>
          <p:nvPr/>
        </p:nvPicPr>
        <p:blipFill>
          <a:blip r:embed="rId5">
            <a:alphaModFix/>
          </a:blip>
          <a:stretch>
            <a:fillRect/>
          </a:stretch>
        </p:blipFill>
        <p:spPr>
          <a:xfrm>
            <a:off x="1535737" y="1481579"/>
            <a:ext cx="868125" cy="1347071"/>
          </a:xfrm>
          <a:prstGeom prst="rect">
            <a:avLst/>
          </a:prstGeom>
          <a:noFill/>
          <a:ln>
            <a:noFill/>
          </a:ln>
        </p:spPr>
      </p:pic>
      <p:sp>
        <p:nvSpPr>
          <p:cNvPr id="8" name="TextBox 7">
            <a:extLst>
              <a:ext uri="{FF2B5EF4-FFF2-40B4-BE49-F238E27FC236}">
                <a16:creationId xmlns:a16="http://schemas.microsoft.com/office/drawing/2014/main" id="{2F8A7449-3703-4EC3-B7D8-F9A23671CC53}"/>
              </a:ext>
            </a:extLst>
          </p:cNvPr>
          <p:cNvSpPr txBox="1"/>
          <p:nvPr/>
        </p:nvSpPr>
        <p:spPr>
          <a:xfrm>
            <a:off x="4829823" y="4847585"/>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16A7927B-F1FB-4201-A8BC-F79EAA0B7F31}"/>
              </a:ext>
            </a:extLst>
          </p:cNvPr>
          <p:cNvPicPr>
            <a:picLocks noChangeAspect="1"/>
          </p:cNvPicPr>
          <p:nvPr/>
        </p:nvPicPr>
        <p:blipFill>
          <a:blip r:embed="rId6"/>
          <a:stretch>
            <a:fillRect/>
          </a:stretch>
        </p:blipFill>
        <p:spPr>
          <a:xfrm>
            <a:off x="8019845" y="4862467"/>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884ECA55-D899-4A3F-AB1F-0DB93FD457B3}"/>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1" name="Google Shape;267;p31">
            <a:hlinkClick r:id="rId9" action="ppaction://hlinksldjump"/>
            <a:extLst>
              <a:ext uri="{FF2B5EF4-FFF2-40B4-BE49-F238E27FC236}">
                <a16:creationId xmlns:a16="http://schemas.microsoft.com/office/drawing/2014/main" id="{C3EE5369-AEF5-4938-A188-EC3CE22D8B23}"/>
              </a:ext>
            </a:extLst>
          </p:cNvPr>
          <p:cNvPicPr preferRelativeResize="0"/>
          <p:nvPr/>
        </p:nvPicPr>
        <p:blipFill>
          <a:blip r:embed="rId10"/>
          <a:stretch>
            <a:fillRect/>
          </a:stretch>
        </p:blipFill>
        <p:spPr>
          <a:xfrm rot="311568">
            <a:off x="44555" y="4741753"/>
            <a:ext cx="271486" cy="39026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35" name="Google Shape;335;p39"/>
          <p:cNvGrpSpPr/>
          <p:nvPr/>
        </p:nvGrpSpPr>
        <p:grpSpPr>
          <a:xfrm>
            <a:off x="0" y="264350"/>
            <a:ext cx="3505650" cy="4614800"/>
            <a:chOff x="0" y="264350"/>
            <a:chExt cx="3505650" cy="4614800"/>
          </a:xfrm>
        </p:grpSpPr>
        <p:pic>
          <p:nvPicPr>
            <p:cNvPr id="336" name="Google Shape;336;p39"/>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337" name="Google Shape;337;p39"/>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HEAD</a:t>
              </a:r>
              <a:endParaRPr sz="5000"/>
            </a:p>
          </p:txBody>
        </p:sp>
      </p:grpSp>
      <p:sp>
        <p:nvSpPr>
          <p:cNvPr id="338" name="Google Shape;338;p39"/>
          <p:cNvSpPr txBox="1"/>
          <p:nvPr/>
        </p:nvSpPr>
        <p:spPr>
          <a:xfrm>
            <a:off x="3652050" y="0"/>
            <a:ext cx="54417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000" b="1">
                <a:solidFill>
                  <a:schemeClr val="dk1"/>
                </a:solidFill>
                <a:latin typeface="Amatic SC"/>
                <a:ea typeface="Amatic SC"/>
                <a:cs typeface="Amatic SC"/>
                <a:sym typeface="Amatic SC"/>
              </a:rPr>
              <a:t>Reggie is watching a TV show. In the story, people start yelling.  Then Reggie’s body alarm starts going off. his heart starts racing and             his stomach gets jittery.Is Reggie in danger?</a:t>
            </a:r>
            <a:endParaRPr sz="3000" b="1">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1000" b="1">
                <a:solidFill>
                  <a:schemeClr val="dk1"/>
                </a:solidFill>
                <a:latin typeface="Amatic SC"/>
                <a:ea typeface="Amatic SC"/>
                <a:cs typeface="Amatic SC"/>
                <a:sym typeface="Amatic SC"/>
              </a:rPr>
              <a:t> </a:t>
            </a:r>
            <a:endParaRPr sz="1000" b="1">
              <a:solidFill>
                <a:schemeClr val="dk1"/>
              </a:solidFill>
              <a:latin typeface="Amatic SC"/>
              <a:ea typeface="Amatic SC"/>
              <a:cs typeface="Amatic SC"/>
              <a:sym typeface="Amatic SC"/>
            </a:endParaRPr>
          </a:p>
          <a:p>
            <a:pPr marL="0" lvl="0" indent="0" algn="ctr" rtl="0">
              <a:spcBef>
                <a:spcPts val="1200"/>
              </a:spcBef>
              <a:spcAft>
                <a:spcPts val="0"/>
              </a:spcAft>
              <a:buNone/>
            </a:pPr>
            <a:r>
              <a:rPr lang="en" sz="3000" b="1">
                <a:solidFill>
                  <a:schemeClr val="dk1"/>
                </a:solidFill>
                <a:latin typeface="Amatic SC"/>
                <a:ea typeface="Amatic SC"/>
                <a:cs typeface="Amatic SC"/>
                <a:sym typeface="Amatic SC"/>
              </a:rPr>
              <a:t>Since the TV show is pretend, Reggie is safe. Pretend that you are telling this to Reggie’s alarm system.  Your counselor can act like Reggie’s alarm system.</a:t>
            </a:r>
            <a:endParaRPr sz="3000" b="1">
              <a:latin typeface="Amatic SC"/>
              <a:ea typeface="Amatic SC"/>
              <a:cs typeface="Amatic SC"/>
              <a:sym typeface="Amatic SC"/>
            </a:endParaRPr>
          </a:p>
        </p:txBody>
      </p:sp>
      <p:pic>
        <p:nvPicPr>
          <p:cNvPr id="339" name="Google Shape;339;p39">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65;p31"/>
          <p:cNvPicPr preferRelativeResize="0"/>
          <p:nvPr/>
        </p:nvPicPr>
        <p:blipFill>
          <a:blip r:embed="rId5">
            <a:alphaModFix/>
          </a:blip>
          <a:stretch>
            <a:fillRect/>
          </a:stretch>
        </p:blipFill>
        <p:spPr>
          <a:xfrm>
            <a:off x="1535737" y="1403129"/>
            <a:ext cx="868125" cy="1358825"/>
          </a:xfrm>
          <a:prstGeom prst="rect">
            <a:avLst/>
          </a:prstGeom>
          <a:noFill/>
          <a:ln>
            <a:noFill/>
          </a:ln>
        </p:spPr>
      </p:pic>
      <p:sp>
        <p:nvSpPr>
          <p:cNvPr id="8" name="TextBox 7">
            <a:extLst>
              <a:ext uri="{FF2B5EF4-FFF2-40B4-BE49-F238E27FC236}">
                <a16:creationId xmlns:a16="http://schemas.microsoft.com/office/drawing/2014/main" id="{6090FD22-A3F5-4FDB-82AE-5B75E9174BC9}"/>
              </a:ext>
            </a:extLst>
          </p:cNvPr>
          <p:cNvSpPr txBox="1"/>
          <p:nvPr/>
        </p:nvSpPr>
        <p:spPr>
          <a:xfrm>
            <a:off x="4909851" y="486650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F3CD9D6D-CFF5-4444-A2BB-D3CAB9289EE4}"/>
              </a:ext>
            </a:extLst>
          </p:cNvPr>
          <p:cNvPicPr>
            <a:picLocks noChangeAspect="1"/>
          </p:cNvPicPr>
          <p:nvPr/>
        </p:nvPicPr>
        <p:blipFill>
          <a:blip r:embed="rId6"/>
          <a:stretch>
            <a:fillRect/>
          </a:stretch>
        </p:blipFill>
        <p:spPr>
          <a:xfrm>
            <a:off x="8099873" y="488138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3BBEA572-0CE4-44BA-9590-AD73C28FFDA1}"/>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1" name="Google Shape;267;p31">
            <a:hlinkClick r:id="rId9" action="ppaction://hlinksldjump"/>
            <a:extLst>
              <a:ext uri="{FF2B5EF4-FFF2-40B4-BE49-F238E27FC236}">
                <a16:creationId xmlns:a16="http://schemas.microsoft.com/office/drawing/2014/main" id="{98071FCE-8576-4073-B5E4-1A85A72A25FB}"/>
              </a:ext>
            </a:extLst>
          </p:cNvPr>
          <p:cNvPicPr preferRelativeResize="0"/>
          <p:nvPr/>
        </p:nvPicPr>
        <p:blipFill>
          <a:blip r:embed="rId10"/>
          <a:stretch>
            <a:fillRect/>
          </a:stretch>
        </p:blipFill>
        <p:spPr>
          <a:xfrm rot="394071">
            <a:off x="64778" y="4738993"/>
            <a:ext cx="271486" cy="39026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8" name="Google Shape;348;p40"/>
          <p:cNvSpPr txBox="1"/>
          <p:nvPr/>
        </p:nvSpPr>
        <p:spPr>
          <a:xfrm>
            <a:off x="3450500" y="0"/>
            <a:ext cx="5659500" cy="511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600" b="1" dirty="0">
                <a:solidFill>
                  <a:schemeClr val="dk1"/>
                </a:solidFill>
                <a:latin typeface="Amatic SC"/>
                <a:ea typeface="Amatic SC"/>
                <a:cs typeface="Amatic SC"/>
                <a:sym typeface="Amatic SC"/>
              </a:rPr>
              <a:t>Pick one group member and ask them to take turns saying light feelings with you. How many can you come up with   together in 1 minute?</a:t>
            </a:r>
            <a:endParaRPr sz="36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1000" b="1" dirty="0">
                <a:solidFill>
                  <a:schemeClr val="dk1"/>
                </a:solidFill>
                <a:latin typeface="Amatic SC"/>
                <a:ea typeface="Amatic SC"/>
                <a:cs typeface="Amatic SC"/>
                <a:sym typeface="Amatic SC"/>
              </a:rPr>
              <a:t> </a:t>
            </a:r>
            <a:endParaRPr sz="10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1200"/>
              </a:spcAft>
              <a:buNone/>
            </a:pPr>
            <a:r>
              <a:rPr lang="en" sz="3600" b="1" dirty="0">
                <a:solidFill>
                  <a:schemeClr val="dk1"/>
                </a:solidFill>
                <a:latin typeface="Amatic SC"/>
                <a:ea typeface="Amatic SC"/>
                <a:cs typeface="Amatic SC"/>
                <a:sym typeface="Amatic SC"/>
              </a:rPr>
              <a:t>act out a light feeling and try to                  get the group to guess it.</a:t>
            </a:r>
            <a:endParaRPr sz="3600" b="1" dirty="0">
              <a:latin typeface="Amatic SC"/>
              <a:ea typeface="Amatic SC"/>
              <a:cs typeface="Amatic SC"/>
              <a:sym typeface="Amatic SC"/>
            </a:endParaRPr>
          </a:p>
        </p:txBody>
      </p:sp>
      <p:grpSp>
        <p:nvGrpSpPr>
          <p:cNvPr id="344" name="Google Shape;344;p40"/>
          <p:cNvGrpSpPr/>
          <p:nvPr/>
        </p:nvGrpSpPr>
        <p:grpSpPr>
          <a:xfrm>
            <a:off x="0" y="264350"/>
            <a:ext cx="3505650" cy="4614800"/>
            <a:chOff x="0" y="264350"/>
            <a:chExt cx="3505650" cy="4614800"/>
          </a:xfrm>
        </p:grpSpPr>
        <p:pic>
          <p:nvPicPr>
            <p:cNvPr id="345" name="Google Shape;345;p40"/>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346" name="Google Shape;346;p40"/>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HEART</a:t>
              </a:r>
              <a:endParaRPr sz="5000"/>
            </a:p>
          </p:txBody>
        </p:sp>
      </p:grpSp>
      <p:pic>
        <p:nvPicPr>
          <p:cNvPr id="347" name="Google Shape;347;p40">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41;p30"/>
          <p:cNvPicPr preferRelativeResize="0"/>
          <p:nvPr/>
        </p:nvPicPr>
        <p:blipFill>
          <a:blip r:embed="rId5">
            <a:alphaModFix/>
          </a:blip>
          <a:stretch>
            <a:fillRect/>
          </a:stretch>
        </p:blipFill>
        <p:spPr>
          <a:xfrm>
            <a:off x="1485250" y="1151769"/>
            <a:ext cx="913950" cy="1492160"/>
          </a:xfrm>
          <a:prstGeom prst="rect">
            <a:avLst/>
          </a:prstGeom>
          <a:noFill/>
          <a:ln>
            <a:noFill/>
          </a:ln>
        </p:spPr>
      </p:pic>
      <p:sp>
        <p:nvSpPr>
          <p:cNvPr id="8" name="TextBox 7">
            <a:extLst>
              <a:ext uri="{FF2B5EF4-FFF2-40B4-BE49-F238E27FC236}">
                <a16:creationId xmlns:a16="http://schemas.microsoft.com/office/drawing/2014/main" id="{6590D2EF-3B90-4956-8440-DA54F6DBD740}"/>
              </a:ext>
            </a:extLst>
          </p:cNvPr>
          <p:cNvSpPr txBox="1"/>
          <p:nvPr/>
        </p:nvSpPr>
        <p:spPr>
          <a:xfrm>
            <a:off x="4896950" y="48504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E1D98E33-08FB-4773-BBE4-608E84C3B37C}"/>
              </a:ext>
            </a:extLst>
          </p:cNvPr>
          <p:cNvPicPr>
            <a:picLocks noChangeAspect="1"/>
          </p:cNvPicPr>
          <p:nvPr/>
        </p:nvPicPr>
        <p:blipFill>
          <a:blip r:embed="rId6"/>
          <a:stretch>
            <a:fillRect/>
          </a:stretch>
        </p:blipFill>
        <p:spPr>
          <a:xfrm>
            <a:off x="8086972" y="486533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B2618B83-2AA2-4D3E-A1AD-626B2655C5C7}"/>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1" name="Google Shape;267;p31">
            <a:hlinkClick r:id="rId9" action="ppaction://hlinksldjump"/>
            <a:extLst>
              <a:ext uri="{FF2B5EF4-FFF2-40B4-BE49-F238E27FC236}">
                <a16:creationId xmlns:a16="http://schemas.microsoft.com/office/drawing/2014/main" id="{3CBC9DE3-06C4-45F2-8C93-2F9F5E0CF238}"/>
              </a:ext>
            </a:extLst>
          </p:cNvPr>
          <p:cNvPicPr preferRelativeResize="0"/>
          <p:nvPr/>
        </p:nvPicPr>
        <p:blipFill>
          <a:blip r:embed="rId10"/>
          <a:stretch>
            <a:fillRect/>
          </a:stretch>
        </p:blipFill>
        <p:spPr>
          <a:xfrm rot="221339">
            <a:off x="53059" y="4756381"/>
            <a:ext cx="271486" cy="39026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7" name="Google Shape;357;p41"/>
          <p:cNvSpPr txBox="1"/>
          <p:nvPr/>
        </p:nvSpPr>
        <p:spPr>
          <a:xfrm>
            <a:off x="3505650" y="0"/>
            <a:ext cx="5638200" cy="5103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600" b="1" dirty="0">
                <a:solidFill>
                  <a:schemeClr val="dk1"/>
                </a:solidFill>
                <a:latin typeface="Amatic SC"/>
                <a:ea typeface="Amatic SC"/>
                <a:cs typeface="Amatic SC"/>
                <a:sym typeface="Amatic SC"/>
              </a:rPr>
              <a:t>Pick one group member and ask them to take turns saying heavy feelings with you. How many can you come up with together in 1 minute?</a:t>
            </a:r>
            <a:endParaRPr sz="36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1200"/>
              </a:spcAft>
              <a:buNone/>
            </a:pPr>
            <a:r>
              <a:rPr lang="en" sz="3600" b="1" dirty="0">
                <a:solidFill>
                  <a:schemeClr val="dk1"/>
                </a:solidFill>
                <a:latin typeface="Amatic SC"/>
                <a:ea typeface="Amatic SC"/>
                <a:cs typeface="Amatic SC"/>
                <a:sym typeface="Amatic SC"/>
              </a:rPr>
              <a:t>With that group member, act out a heavy feeling and try to get the group                     to guess it.</a:t>
            </a:r>
            <a:endParaRPr sz="3600" b="1" dirty="0">
              <a:solidFill>
                <a:schemeClr val="dk1"/>
              </a:solidFill>
              <a:latin typeface="Amatic SC"/>
              <a:ea typeface="Amatic SC"/>
              <a:cs typeface="Amatic SC"/>
              <a:sym typeface="Amatic SC"/>
            </a:endParaRPr>
          </a:p>
        </p:txBody>
      </p:sp>
      <p:grpSp>
        <p:nvGrpSpPr>
          <p:cNvPr id="353" name="Google Shape;353;p41"/>
          <p:cNvGrpSpPr/>
          <p:nvPr/>
        </p:nvGrpSpPr>
        <p:grpSpPr>
          <a:xfrm>
            <a:off x="0" y="264350"/>
            <a:ext cx="3505650" cy="4614800"/>
            <a:chOff x="0" y="264350"/>
            <a:chExt cx="3505650" cy="4614800"/>
          </a:xfrm>
        </p:grpSpPr>
        <p:pic>
          <p:nvPicPr>
            <p:cNvPr id="354" name="Google Shape;354;p41"/>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355" name="Google Shape;355;p41"/>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HEART</a:t>
              </a:r>
              <a:endParaRPr sz="5000"/>
            </a:p>
          </p:txBody>
        </p:sp>
      </p:grpSp>
      <p:pic>
        <p:nvPicPr>
          <p:cNvPr id="356" name="Google Shape;356;p41">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42;p30"/>
          <p:cNvPicPr preferRelativeResize="0"/>
          <p:nvPr/>
        </p:nvPicPr>
        <p:blipFill>
          <a:blip r:embed="rId5">
            <a:alphaModFix/>
          </a:blip>
          <a:stretch>
            <a:fillRect/>
          </a:stretch>
        </p:blipFill>
        <p:spPr>
          <a:xfrm>
            <a:off x="1487843" y="1188055"/>
            <a:ext cx="963914" cy="1525300"/>
          </a:xfrm>
          <a:prstGeom prst="rect">
            <a:avLst/>
          </a:prstGeom>
          <a:noFill/>
          <a:ln>
            <a:noFill/>
          </a:ln>
        </p:spPr>
      </p:pic>
      <p:sp>
        <p:nvSpPr>
          <p:cNvPr id="8" name="TextBox 7">
            <a:extLst>
              <a:ext uri="{FF2B5EF4-FFF2-40B4-BE49-F238E27FC236}">
                <a16:creationId xmlns:a16="http://schemas.microsoft.com/office/drawing/2014/main" id="{487A0D98-AE2B-4395-9A26-E664919494A7}"/>
              </a:ext>
            </a:extLst>
          </p:cNvPr>
          <p:cNvSpPr txBox="1"/>
          <p:nvPr/>
        </p:nvSpPr>
        <p:spPr>
          <a:xfrm>
            <a:off x="4952100" y="486650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9DD27D23-2C83-445C-9FCB-7D5ABDE7913F}"/>
              </a:ext>
            </a:extLst>
          </p:cNvPr>
          <p:cNvPicPr>
            <a:picLocks noChangeAspect="1"/>
          </p:cNvPicPr>
          <p:nvPr/>
        </p:nvPicPr>
        <p:blipFill>
          <a:blip r:embed="rId6"/>
          <a:stretch>
            <a:fillRect/>
          </a:stretch>
        </p:blipFill>
        <p:spPr>
          <a:xfrm>
            <a:off x="8142122" y="488138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FB5FFF8C-A49F-4A20-96EF-4C39A720F8C4}"/>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1" name="Google Shape;267;p31">
            <a:hlinkClick r:id="rId9" action="ppaction://hlinksldjump"/>
            <a:extLst>
              <a:ext uri="{FF2B5EF4-FFF2-40B4-BE49-F238E27FC236}">
                <a16:creationId xmlns:a16="http://schemas.microsoft.com/office/drawing/2014/main" id="{9D74088F-FCDC-49F3-B515-40E65C41867A}"/>
              </a:ext>
            </a:extLst>
          </p:cNvPr>
          <p:cNvPicPr preferRelativeResize="0"/>
          <p:nvPr/>
        </p:nvPicPr>
        <p:blipFill>
          <a:blip r:embed="rId10"/>
          <a:stretch>
            <a:fillRect/>
          </a:stretch>
        </p:blipFill>
        <p:spPr>
          <a:xfrm rot="197001">
            <a:off x="46305" y="4731749"/>
            <a:ext cx="271486" cy="3902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0"/>
        <p:cNvGrpSpPr/>
        <p:nvPr/>
      </p:nvGrpSpPr>
      <p:grpSpPr>
        <a:xfrm>
          <a:off x="0" y="0"/>
          <a:ext cx="0" cy="0"/>
          <a:chOff x="0" y="0"/>
          <a:chExt cx="0" cy="0"/>
        </a:xfrm>
      </p:grpSpPr>
      <p:pic>
        <p:nvPicPr>
          <p:cNvPr id="61" name="Google Shape;61;p14"/>
          <p:cNvPicPr preferRelativeResize="0"/>
          <p:nvPr/>
        </p:nvPicPr>
        <p:blipFill>
          <a:blip r:embed="rId4">
            <a:alphaModFix/>
          </a:blip>
          <a:stretch>
            <a:fillRect/>
          </a:stretch>
        </p:blipFill>
        <p:spPr>
          <a:xfrm>
            <a:off x="39713" y="910598"/>
            <a:ext cx="2742700" cy="4710725"/>
          </a:xfrm>
          <a:prstGeom prst="rect">
            <a:avLst/>
          </a:prstGeom>
          <a:noFill/>
          <a:ln>
            <a:noFill/>
          </a:ln>
        </p:spPr>
      </p:pic>
      <p:pic>
        <p:nvPicPr>
          <p:cNvPr id="62" name="Google Shape;62;p14"/>
          <p:cNvPicPr preferRelativeResize="0"/>
          <p:nvPr/>
        </p:nvPicPr>
        <p:blipFill>
          <a:blip r:embed="rId5">
            <a:alphaModFix/>
          </a:blip>
          <a:stretch>
            <a:fillRect/>
          </a:stretch>
        </p:blipFill>
        <p:spPr>
          <a:xfrm>
            <a:off x="6996821" y="2744736"/>
            <a:ext cx="1644701" cy="2281649"/>
          </a:xfrm>
          <a:prstGeom prst="rect">
            <a:avLst/>
          </a:prstGeom>
          <a:noFill/>
          <a:ln>
            <a:noFill/>
          </a:ln>
        </p:spPr>
      </p:pic>
      <p:pic>
        <p:nvPicPr>
          <p:cNvPr id="63" name="Google Shape;63;p14">
            <a:hlinkClick r:id="rId6" action="ppaction://hlinksldjump"/>
          </p:cNvPr>
          <p:cNvPicPr preferRelativeResize="0"/>
          <p:nvPr/>
        </p:nvPicPr>
        <p:blipFill rotWithShape="1">
          <a:blip r:embed="rId7">
            <a:alphaModFix/>
          </a:blip>
          <a:srcRect l="121490" t="12330" r="-121490" b="-12330"/>
          <a:stretch/>
        </p:blipFill>
        <p:spPr>
          <a:xfrm>
            <a:off x="6945179" y="3118772"/>
            <a:ext cx="1644701" cy="2281649"/>
          </a:xfrm>
          <a:prstGeom prst="rect">
            <a:avLst/>
          </a:prstGeom>
          <a:noFill/>
          <a:ln>
            <a:noFill/>
          </a:ln>
        </p:spPr>
      </p:pic>
      <p:pic>
        <p:nvPicPr>
          <p:cNvPr id="64" name="Google Shape;64;p14">
            <a:hlinkClick r:id="rId8" action="ppaction://hlinksldjump"/>
          </p:cNvPr>
          <p:cNvPicPr preferRelativeResize="0"/>
          <p:nvPr/>
        </p:nvPicPr>
        <p:blipFill>
          <a:blip r:embed="rId5">
            <a:alphaModFix/>
          </a:blip>
          <a:stretch>
            <a:fillRect/>
          </a:stretch>
        </p:blipFill>
        <p:spPr>
          <a:xfrm flipH="1">
            <a:off x="3777946" y="2638383"/>
            <a:ext cx="1644701" cy="2281649"/>
          </a:xfrm>
          <a:prstGeom prst="rect">
            <a:avLst/>
          </a:prstGeom>
          <a:noFill/>
          <a:ln>
            <a:noFill/>
          </a:ln>
        </p:spPr>
      </p:pic>
      <p:pic>
        <p:nvPicPr>
          <p:cNvPr id="65" name="Google Shape;65;p14">
            <a:hlinkClick r:id="rId9" action="ppaction://hlinksldjump"/>
          </p:cNvPr>
          <p:cNvPicPr preferRelativeResize="0"/>
          <p:nvPr/>
        </p:nvPicPr>
        <p:blipFill>
          <a:blip r:embed="rId10"/>
          <a:stretch>
            <a:fillRect/>
          </a:stretch>
        </p:blipFill>
        <p:spPr>
          <a:xfrm>
            <a:off x="5709785" y="3466827"/>
            <a:ext cx="1013780" cy="1422850"/>
          </a:xfrm>
          <a:prstGeom prst="rect">
            <a:avLst/>
          </a:prstGeom>
          <a:noFill/>
          <a:ln>
            <a:noFill/>
          </a:ln>
        </p:spPr>
      </p:pic>
      <p:pic>
        <p:nvPicPr>
          <p:cNvPr id="66" name="Google Shape;66;p14">
            <a:hlinkClick r:id="rId11" action="ppaction://hlinksldjump"/>
          </p:cNvPr>
          <p:cNvPicPr preferRelativeResize="0"/>
          <p:nvPr/>
        </p:nvPicPr>
        <p:blipFill>
          <a:blip r:embed="rId12">
            <a:alphaModFix/>
          </a:blip>
          <a:stretch>
            <a:fillRect/>
          </a:stretch>
        </p:blipFill>
        <p:spPr>
          <a:xfrm>
            <a:off x="769083" y="1476798"/>
            <a:ext cx="714624" cy="439949"/>
          </a:xfrm>
          <a:prstGeom prst="rect">
            <a:avLst/>
          </a:prstGeom>
          <a:noFill/>
          <a:ln>
            <a:noFill/>
          </a:ln>
        </p:spPr>
      </p:pic>
      <p:pic>
        <p:nvPicPr>
          <p:cNvPr id="67" name="Google Shape;67;p14">
            <a:hlinkClick r:id="rId11" action="ppaction://hlinksldjump"/>
          </p:cNvPr>
          <p:cNvPicPr preferRelativeResize="0"/>
          <p:nvPr/>
        </p:nvPicPr>
        <p:blipFill>
          <a:blip r:embed="rId13"/>
          <a:stretch>
            <a:fillRect/>
          </a:stretch>
        </p:blipFill>
        <p:spPr>
          <a:xfrm>
            <a:off x="1742170" y="1304684"/>
            <a:ext cx="405274" cy="556600"/>
          </a:xfrm>
          <a:prstGeom prst="rect">
            <a:avLst/>
          </a:prstGeom>
          <a:noFill/>
          <a:ln>
            <a:noFill/>
          </a:ln>
        </p:spPr>
      </p:pic>
      <p:pic>
        <p:nvPicPr>
          <p:cNvPr id="68" name="Google Shape;68;p14">
            <a:hlinkClick r:id="rId14" action="ppaction://hlinksldjump"/>
          </p:cNvPr>
          <p:cNvPicPr preferRelativeResize="0"/>
          <p:nvPr/>
        </p:nvPicPr>
        <p:blipFill>
          <a:blip r:embed="rId15"/>
          <a:stretch>
            <a:fillRect/>
          </a:stretch>
        </p:blipFill>
        <p:spPr>
          <a:xfrm>
            <a:off x="667278" y="2133138"/>
            <a:ext cx="692206" cy="570226"/>
          </a:xfrm>
          <a:prstGeom prst="rect">
            <a:avLst/>
          </a:prstGeom>
          <a:noFill/>
          <a:ln>
            <a:noFill/>
          </a:ln>
        </p:spPr>
      </p:pic>
      <p:pic>
        <p:nvPicPr>
          <p:cNvPr id="70" name="Google Shape;70;p14">
            <a:hlinkClick r:id="rId16" action="ppaction://hlinksldjump"/>
          </p:cNvPr>
          <p:cNvPicPr preferRelativeResize="0"/>
          <p:nvPr/>
        </p:nvPicPr>
        <p:blipFill>
          <a:blip r:embed="rId17">
            <a:alphaModFix/>
          </a:blip>
          <a:stretch>
            <a:fillRect/>
          </a:stretch>
        </p:blipFill>
        <p:spPr>
          <a:xfrm>
            <a:off x="7312980" y="546983"/>
            <a:ext cx="1533599" cy="1758500"/>
          </a:xfrm>
          <a:prstGeom prst="rect">
            <a:avLst/>
          </a:prstGeom>
          <a:noFill/>
          <a:ln w="76200" cap="flat" cmpd="dbl">
            <a:solidFill>
              <a:schemeClr val="dk2"/>
            </a:solidFill>
            <a:prstDash val="solid"/>
            <a:bevel/>
            <a:headEnd type="none" w="sm" len="sm"/>
            <a:tailEnd type="none" w="sm" len="sm"/>
          </a:ln>
        </p:spPr>
      </p:pic>
      <p:pic>
        <p:nvPicPr>
          <p:cNvPr id="71" name="Google Shape;71;p14">
            <a:hlinkClick r:id="rId18" action="ppaction://hlinksldjump"/>
          </p:cNvPr>
          <p:cNvPicPr preferRelativeResize="0"/>
          <p:nvPr/>
        </p:nvPicPr>
        <p:blipFill>
          <a:blip r:embed="rId19"/>
          <a:stretch>
            <a:fillRect/>
          </a:stretch>
        </p:blipFill>
        <p:spPr>
          <a:xfrm rot="-398067">
            <a:off x="729272" y="615711"/>
            <a:ext cx="486345" cy="643502"/>
          </a:xfrm>
          <a:prstGeom prst="rect">
            <a:avLst/>
          </a:prstGeom>
          <a:noFill/>
          <a:ln>
            <a:noFill/>
          </a:ln>
        </p:spPr>
      </p:pic>
      <p:pic>
        <p:nvPicPr>
          <p:cNvPr id="72" name="Google Shape;72;p14">
            <a:hlinkClick r:id="rId20" action="ppaction://hlinksldjump"/>
          </p:cNvPr>
          <p:cNvPicPr preferRelativeResize="0"/>
          <p:nvPr/>
        </p:nvPicPr>
        <p:blipFill>
          <a:blip r:embed="rId21">
            <a:alphaModFix/>
          </a:blip>
          <a:stretch>
            <a:fillRect/>
          </a:stretch>
        </p:blipFill>
        <p:spPr>
          <a:xfrm>
            <a:off x="4732455" y="648250"/>
            <a:ext cx="2052059" cy="1521150"/>
          </a:xfrm>
          <a:prstGeom prst="rect">
            <a:avLst/>
          </a:prstGeom>
          <a:noFill/>
          <a:ln w="114300" cap="flat" cmpd="dbl">
            <a:solidFill>
              <a:schemeClr val="dk2"/>
            </a:solidFill>
            <a:prstDash val="solid"/>
            <a:round/>
            <a:headEnd type="none" w="sm" len="sm"/>
            <a:tailEnd type="none" w="sm" len="sm"/>
          </a:ln>
        </p:spPr>
      </p:pic>
      <p:sp>
        <p:nvSpPr>
          <p:cNvPr id="73" name="Google Shape;73;p14"/>
          <p:cNvSpPr/>
          <p:nvPr/>
        </p:nvSpPr>
        <p:spPr>
          <a:xfrm>
            <a:off x="5785500" y="1048725"/>
            <a:ext cx="197100" cy="2676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 name="Google Shape;74;p14">
            <a:hlinkClick r:id="rId22" action="ppaction://hlinksldjump"/>
          </p:cNvPr>
          <p:cNvPicPr preferRelativeResize="0"/>
          <p:nvPr/>
        </p:nvPicPr>
        <p:blipFill>
          <a:blip r:embed="rId23">
            <a:alphaModFix/>
          </a:blip>
          <a:stretch>
            <a:fillRect/>
          </a:stretch>
        </p:blipFill>
        <p:spPr>
          <a:xfrm>
            <a:off x="3055452" y="589770"/>
            <a:ext cx="1292676" cy="1672926"/>
          </a:xfrm>
          <a:prstGeom prst="rect">
            <a:avLst/>
          </a:prstGeom>
          <a:noFill/>
          <a:ln w="38100" cap="flat" cmpd="dbl">
            <a:solidFill>
              <a:schemeClr val="dk2"/>
            </a:solidFill>
            <a:prstDash val="solid"/>
            <a:bevel/>
            <a:headEnd type="none" w="sm" len="sm"/>
            <a:tailEnd type="none" w="sm" len="sm"/>
          </a:ln>
        </p:spPr>
      </p:pic>
      <p:pic>
        <p:nvPicPr>
          <p:cNvPr id="75" name="Google Shape;75;p14">
            <a:hlinkClick r:id="rId24" action="ppaction://hlinksldjump"/>
          </p:cNvPr>
          <p:cNvPicPr preferRelativeResize="0"/>
          <p:nvPr/>
        </p:nvPicPr>
        <p:blipFill>
          <a:blip r:embed="rId25"/>
          <a:stretch>
            <a:fillRect/>
          </a:stretch>
        </p:blipFill>
        <p:spPr>
          <a:xfrm>
            <a:off x="1686046" y="3551176"/>
            <a:ext cx="654305" cy="714600"/>
          </a:xfrm>
          <a:prstGeom prst="rect">
            <a:avLst/>
          </a:prstGeom>
          <a:noFill/>
          <a:ln>
            <a:noFill/>
          </a:ln>
        </p:spPr>
      </p:pic>
      <p:pic>
        <p:nvPicPr>
          <p:cNvPr id="76" name="Google Shape;76;p14">
            <a:hlinkClick r:id="rId26" action="ppaction://hlinksldjump"/>
          </p:cNvPr>
          <p:cNvPicPr preferRelativeResize="0"/>
          <p:nvPr/>
        </p:nvPicPr>
        <p:blipFill>
          <a:blip r:embed="rId27"/>
          <a:stretch>
            <a:fillRect/>
          </a:stretch>
        </p:blipFill>
        <p:spPr>
          <a:xfrm>
            <a:off x="811726" y="3919924"/>
            <a:ext cx="753107" cy="679344"/>
          </a:xfrm>
          <a:prstGeom prst="rect">
            <a:avLst/>
          </a:prstGeom>
          <a:noFill/>
          <a:ln w="19050" cap="flat" cmpd="sng">
            <a:solidFill>
              <a:schemeClr val="dk2"/>
            </a:solidFill>
            <a:prstDash val="solid"/>
            <a:bevel/>
            <a:headEnd type="none" w="sm" len="sm"/>
            <a:tailEnd type="none" w="sm" len="sm"/>
          </a:ln>
        </p:spPr>
      </p:pic>
      <p:pic>
        <p:nvPicPr>
          <p:cNvPr id="77" name="Google Shape;77;p14">
            <a:hlinkClick r:id="rId9" action="ppaction://hlinksldjump"/>
          </p:cNvPr>
          <p:cNvPicPr preferRelativeResize="0"/>
          <p:nvPr/>
        </p:nvPicPr>
        <p:blipFill>
          <a:blip r:embed="rId28"/>
          <a:stretch>
            <a:fillRect/>
          </a:stretch>
        </p:blipFill>
        <p:spPr>
          <a:xfrm>
            <a:off x="5861025" y="2843499"/>
            <a:ext cx="875000" cy="844921"/>
          </a:xfrm>
          <a:prstGeom prst="rect">
            <a:avLst/>
          </a:prstGeom>
          <a:noFill/>
          <a:ln>
            <a:noFill/>
          </a:ln>
        </p:spPr>
      </p:pic>
      <p:sp>
        <p:nvSpPr>
          <p:cNvPr id="10" name="Isosceles Triangle 9">
            <a:hlinkClick r:id="rId29" action="ppaction://hlinksldjump"/>
          </p:cNvPr>
          <p:cNvSpPr/>
          <p:nvPr/>
        </p:nvSpPr>
        <p:spPr>
          <a:xfrm>
            <a:off x="1252256" y="2961369"/>
            <a:ext cx="489914" cy="463291"/>
          </a:xfrm>
          <a:prstGeom prst="triangle">
            <a:avLst>
              <a:gd name="adj" fmla="val 53848"/>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0">
            <a:hlinkClick r:id="rId30" action="ppaction://hlinksldjump"/>
          </p:cNvPr>
          <p:cNvPicPr>
            <a:picLocks noChangeAspect="1"/>
          </p:cNvPicPr>
          <p:nvPr/>
        </p:nvPicPr>
        <p:blipFill>
          <a:blip r:embed="rId31"/>
          <a:stretch>
            <a:fillRect/>
          </a:stretch>
        </p:blipFill>
        <p:spPr>
          <a:xfrm>
            <a:off x="1644952" y="2079719"/>
            <a:ext cx="518467" cy="511364"/>
          </a:xfrm>
          <a:prstGeom prst="rect">
            <a:avLst/>
          </a:prstGeom>
        </p:spPr>
      </p:pic>
      <p:pic>
        <p:nvPicPr>
          <p:cNvPr id="14" name="Picture 13">
            <a:hlinkClick r:id="rId8" action="ppaction://hlinksldjump"/>
          </p:cNvPr>
          <p:cNvPicPr>
            <a:picLocks noChangeAspect="1"/>
          </p:cNvPicPr>
          <p:nvPr/>
        </p:nvPicPr>
        <p:blipFill>
          <a:blip r:embed="rId32"/>
          <a:stretch>
            <a:fillRect/>
          </a:stretch>
        </p:blipFill>
        <p:spPr>
          <a:xfrm>
            <a:off x="3936826" y="2262696"/>
            <a:ext cx="1245815" cy="1524515"/>
          </a:xfrm>
          <a:prstGeom prst="rect">
            <a:avLst/>
          </a:prstGeom>
        </p:spPr>
      </p:pic>
      <p:pic>
        <p:nvPicPr>
          <p:cNvPr id="15" name="Picture 14">
            <a:hlinkClick r:id="rId6" action="ppaction://hlinksldjump"/>
          </p:cNvPr>
          <p:cNvPicPr>
            <a:picLocks noChangeAspect="1"/>
          </p:cNvPicPr>
          <p:nvPr/>
        </p:nvPicPr>
        <p:blipFill>
          <a:blip r:embed="rId33"/>
          <a:stretch>
            <a:fillRect/>
          </a:stretch>
        </p:blipFill>
        <p:spPr>
          <a:xfrm>
            <a:off x="7180966" y="2335401"/>
            <a:ext cx="1295756" cy="1527227"/>
          </a:xfrm>
          <a:prstGeom prst="rect">
            <a:avLst/>
          </a:prstGeom>
        </p:spPr>
      </p:pic>
      <p:pic>
        <p:nvPicPr>
          <p:cNvPr id="16" name="Picture 15">
            <a:hlinkClick r:id="rId34" action="ppaction://hlinksldjump"/>
          </p:cNvPr>
          <p:cNvPicPr>
            <a:picLocks noChangeAspect="1"/>
          </p:cNvPicPr>
          <p:nvPr/>
        </p:nvPicPr>
        <p:blipFill>
          <a:blip r:embed="rId35"/>
          <a:stretch>
            <a:fillRect/>
          </a:stretch>
        </p:blipFill>
        <p:spPr>
          <a:xfrm>
            <a:off x="1705282" y="589866"/>
            <a:ext cx="364346" cy="511364"/>
          </a:xfrm>
          <a:prstGeom prst="rect">
            <a:avLst/>
          </a:prstGeom>
          <a:ln w="88900" cap="sq" cmpd="thickThin">
            <a:solidFill>
              <a:srgbClr val="000000"/>
            </a:solidFill>
            <a:prstDash val="solid"/>
            <a:miter lim="800000"/>
          </a:ln>
          <a:effectLst>
            <a:innerShdw blurRad="76200">
              <a:srgbClr val="000000"/>
            </a:innerShdw>
          </a:effectLst>
        </p:spPr>
      </p:pic>
      <p:sp>
        <p:nvSpPr>
          <p:cNvPr id="24" name="TextBox 23">
            <a:extLst>
              <a:ext uri="{FF2B5EF4-FFF2-40B4-BE49-F238E27FC236}">
                <a16:creationId xmlns:a16="http://schemas.microsoft.com/office/drawing/2014/main" id="{69926679-91E1-4D39-8AD0-F91E24DEA511}"/>
              </a:ext>
            </a:extLst>
          </p:cNvPr>
          <p:cNvSpPr txBox="1"/>
          <p:nvPr/>
        </p:nvSpPr>
        <p:spPr>
          <a:xfrm>
            <a:off x="5442666" y="4858828"/>
            <a:ext cx="3250499" cy="276999"/>
          </a:xfrm>
          <a:prstGeom prst="rect">
            <a:avLst/>
          </a:prstGeom>
          <a:noFill/>
        </p:spPr>
        <p:txBody>
          <a:bodyPr wrap="square" rtlCol="0">
            <a:spAutoFit/>
          </a:bodyPr>
          <a:lstStyle/>
          <a:p>
            <a:pPr algn="r"/>
            <a:r>
              <a:rPr lang="en-US" sz="600" dirty="0">
                <a:solidFill>
                  <a:schemeClr val="bg1"/>
                </a:solidFill>
              </a:rPr>
              <a:t>Child Trauma Services Program</a:t>
            </a:r>
          </a:p>
          <a:p>
            <a:pPr algn="r"/>
            <a:r>
              <a:rPr lang="en-US" sz="600" dirty="0">
                <a:solidFill>
                  <a:schemeClr val="bg1"/>
                </a:solidFill>
              </a:rPr>
              <a:t>© 2021 The Board of Regents of The University of Oklahoma </a:t>
            </a:r>
          </a:p>
        </p:txBody>
      </p:sp>
      <p:pic>
        <p:nvPicPr>
          <p:cNvPr id="25" name="Picture 24">
            <a:extLst>
              <a:ext uri="{FF2B5EF4-FFF2-40B4-BE49-F238E27FC236}">
                <a16:creationId xmlns:a16="http://schemas.microsoft.com/office/drawing/2014/main" id="{D8F3040F-DFD0-496B-9A30-D516F316318D}"/>
              </a:ext>
            </a:extLst>
          </p:cNvPr>
          <p:cNvPicPr>
            <a:picLocks noChangeAspect="1"/>
          </p:cNvPicPr>
          <p:nvPr/>
        </p:nvPicPr>
        <p:blipFill>
          <a:blip r:embed="rId36"/>
          <a:stretch>
            <a:fillRect/>
          </a:stretch>
        </p:blipFill>
        <p:spPr>
          <a:xfrm>
            <a:off x="8615191" y="4853747"/>
            <a:ext cx="528810" cy="26130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6" name="Google Shape;366;p42"/>
          <p:cNvSpPr txBox="1"/>
          <p:nvPr/>
        </p:nvSpPr>
        <p:spPr>
          <a:xfrm>
            <a:off x="3505650" y="0"/>
            <a:ext cx="5638500" cy="512056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200" b="1" dirty="0">
                <a:solidFill>
                  <a:schemeClr val="dk1"/>
                </a:solidFill>
                <a:latin typeface="Amatic SC"/>
                <a:ea typeface="Amatic SC"/>
                <a:cs typeface="Amatic SC"/>
                <a:sym typeface="Amatic SC"/>
              </a:rPr>
              <a:t>Name 4 heavy feelings that kids might have after going through a trauma. </a:t>
            </a:r>
            <a:endParaRPr sz="32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endParaRPr sz="9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3200" b="1" dirty="0">
                <a:solidFill>
                  <a:schemeClr val="dk1"/>
                </a:solidFill>
                <a:latin typeface="Amatic SC"/>
                <a:ea typeface="Amatic SC"/>
                <a:cs typeface="Amatic SC"/>
                <a:sym typeface="Amatic SC"/>
              </a:rPr>
              <a:t>Who are 3 helpful adults you can go to for support if you are having heavy feelings? </a:t>
            </a:r>
            <a:endParaRPr sz="3200" b="1" dirty="0">
              <a:solidFill>
                <a:schemeClr val="dk1"/>
              </a:solidFill>
              <a:latin typeface="Amatic SC"/>
              <a:ea typeface="Amatic SC"/>
              <a:cs typeface="Amatic SC"/>
              <a:sym typeface="Amatic SC"/>
            </a:endParaRPr>
          </a:p>
          <a:p>
            <a:pPr marL="0" lvl="0" indent="0" algn="ctr" rtl="0">
              <a:spcBef>
                <a:spcPts val="1200"/>
              </a:spcBef>
              <a:spcAft>
                <a:spcPts val="0"/>
              </a:spcAft>
              <a:buNone/>
            </a:pPr>
            <a:endParaRPr sz="900" b="1" dirty="0">
              <a:solidFill>
                <a:schemeClr val="dk1"/>
              </a:solidFill>
              <a:latin typeface="Amatic SC"/>
              <a:ea typeface="Amatic SC"/>
              <a:cs typeface="Amatic SC"/>
              <a:sym typeface="Amatic SC"/>
            </a:endParaRPr>
          </a:p>
          <a:p>
            <a:pPr marL="0" lvl="0" indent="0" algn="ctr" rtl="0">
              <a:spcBef>
                <a:spcPts val="0"/>
              </a:spcBef>
              <a:spcAft>
                <a:spcPts val="0"/>
              </a:spcAft>
              <a:buNone/>
            </a:pPr>
            <a:r>
              <a:rPr lang="en" sz="3200" b="1" dirty="0">
                <a:solidFill>
                  <a:schemeClr val="dk1"/>
                </a:solidFill>
                <a:latin typeface="Amatic SC"/>
                <a:ea typeface="Amatic SC"/>
                <a:cs typeface="Amatic SC"/>
                <a:sym typeface="Amatic SC"/>
              </a:rPr>
              <a:t>Pretend that you are telling a counselor that you are having a heavy feeling and would like to do a relaxer</a:t>
            </a:r>
            <a:r>
              <a:rPr lang="en" sz="3500" b="1" dirty="0">
                <a:solidFill>
                  <a:schemeClr val="dk1"/>
                </a:solidFill>
                <a:latin typeface="Amatic SC"/>
                <a:ea typeface="Amatic SC"/>
                <a:cs typeface="Amatic SC"/>
                <a:sym typeface="Amatic SC"/>
              </a:rPr>
              <a:t>.</a:t>
            </a:r>
            <a:endParaRPr sz="3500" b="1" dirty="0">
              <a:latin typeface="Amatic SC"/>
              <a:ea typeface="Amatic SC"/>
              <a:cs typeface="Amatic SC"/>
              <a:sym typeface="Amatic SC"/>
            </a:endParaRPr>
          </a:p>
        </p:txBody>
      </p:sp>
      <p:grpSp>
        <p:nvGrpSpPr>
          <p:cNvPr id="362" name="Google Shape;362;p42"/>
          <p:cNvGrpSpPr/>
          <p:nvPr/>
        </p:nvGrpSpPr>
        <p:grpSpPr>
          <a:xfrm>
            <a:off x="0" y="264350"/>
            <a:ext cx="3505650" cy="4614800"/>
            <a:chOff x="0" y="264350"/>
            <a:chExt cx="3505650" cy="4614800"/>
          </a:xfrm>
        </p:grpSpPr>
        <p:pic>
          <p:nvPicPr>
            <p:cNvPr id="363" name="Google Shape;363;p42"/>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364" name="Google Shape;364;p42"/>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HEART</a:t>
              </a:r>
              <a:endParaRPr sz="5000"/>
            </a:p>
          </p:txBody>
        </p:sp>
      </p:grpSp>
      <p:pic>
        <p:nvPicPr>
          <p:cNvPr id="365" name="Google Shape;365;p42">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60;p31"/>
          <p:cNvPicPr preferRelativeResize="0"/>
          <p:nvPr/>
        </p:nvPicPr>
        <p:blipFill>
          <a:blip r:embed="rId5">
            <a:alphaModFix/>
          </a:blip>
          <a:stretch>
            <a:fillRect/>
          </a:stretch>
        </p:blipFill>
        <p:spPr>
          <a:xfrm>
            <a:off x="1487837" y="1261158"/>
            <a:ext cx="963925" cy="1512034"/>
          </a:xfrm>
          <a:prstGeom prst="rect">
            <a:avLst/>
          </a:prstGeom>
          <a:noFill/>
          <a:ln>
            <a:noFill/>
          </a:ln>
        </p:spPr>
      </p:pic>
      <p:sp>
        <p:nvSpPr>
          <p:cNvPr id="8" name="TextBox 7">
            <a:extLst>
              <a:ext uri="{FF2B5EF4-FFF2-40B4-BE49-F238E27FC236}">
                <a16:creationId xmlns:a16="http://schemas.microsoft.com/office/drawing/2014/main" id="{05882E1B-9C01-4B4F-8B4A-908C22BF1AF5}"/>
              </a:ext>
            </a:extLst>
          </p:cNvPr>
          <p:cNvSpPr txBox="1"/>
          <p:nvPr/>
        </p:nvSpPr>
        <p:spPr>
          <a:xfrm>
            <a:off x="4952100" y="4866186"/>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A352CE89-1C09-4883-B867-8EB435025723}"/>
              </a:ext>
            </a:extLst>
          </p:cNvPr>
          <p:cNvPicPr>
            <a:picLocks noChangeAspect="1"/>
          </p:cNvPicPr>
          <p:nvPr/>
        </p:nvPicPr>
        <p:blipFill>
          <a:blip r:embed="rId6"/>
          <a:stretch>
            <a:fillRect/>
          </a:stretch>
        </p:blipFill>
        <p:spPr>
          <a:xfrm>
            <a:off x="8149967" y="4874163"/>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BEA8CA26-5AF7-4D71-8B8B-3AF1380F7AE9}"/>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1" name="Google Shape;267;p31">
            <a:hlinkClick r:id="rId9" action="ppaction://hlinksldjump"/>
            <a:extLst>
              <a:ext uri="{FF2B5EF4-FFF2-40B4-BE49-F238E27FC236}">
                <a16:creationId xmlns:a16="http://schemas.microsoft.com/office/drawing/2014/main" id="{23D49A5D-8A29-4EB5-8C35-312269ABC841}"/>
              </a:ext>
            </a:extLst>
          </p:cNvPr>
          <p:cNvPicPr preferRelativeResize="0"/>
          <p:nvPr/>
        </p:nvPicPr>
        <p:blipFill>
          <a:blip r:embed="rId10"/>
          <a:stretch>
            <a:fillRect/>
          </a:stretch>
        </p:blipFill>
        <p:spPr>
          <a:xfrm rot="282431">
            <a:off x="42364" y="4747887"/>
            <a:ext cx="271486" cy="39026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5" name="Google Shape;375;p43"/>
          <p:cNvSpPr txBox="1"/>
          <p:nvPr/>
        </p:nvSpPr>
        <p:spPr>
          <a:xfrm>
            <a:off x="3563375" y="0"/>
            <a:ext cx="55467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300" b="1">
                <a:solidFill>
                  <a:schemeClr val="dk1"/>
                </a:solidFill>
                <a:latin typeface="Amatic SC"/>
                <a:ea typeface="Amatic SC"/>
                <a:cs typeface="Amatic SC"/>
                <a:sym typeface="Amatic SC"/>
              </a:rPr>
              <a:t>After Amy went through a trauma,  she feels afraid in lots of different situations.</a:t>
            </a:r>
            <a:endParaRPr sz="3300" b="1">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3300" b="1">
                <a:solidFill>
                  <a:schemeClr val="dk1"/>
                </a:solidFill>
                <a:latin typeface="Amatic SC"/>
                <a:ea typeface="Amatic SC"/>
                <a:cs typeface="Amatic SC"/>
                <a:sym typeface="Amatic SC"/>
              </a:rPr>
              <a:t>Do many kids feel afraid                              after trauma happens?</a:t>
            </a:r>
            <a:endParaRPr sz="3300" b="1">
              <a:solidFill>
                <a:schemeClr val="dk1"/>
              </a:solidFill>
              <a:latin typeface="Amatic SC"/>
              <a:ea typeface="Amatic SC"/>
              <a:cs typeface="Amatic SC"/>
              <a:sym typeface="Amatic SC"/>
            </a:endParaRPr>
          </a:p>
          <a:p>
            <a:pPr marL="0" lvl="0" indent="0" algn="ctr" rtl="0">
              <a:lnSpc>
                <a:spcPct val="115000"/>
              </a:lnSpc>
              <a:spcBef>
                <a:spcPts val="1200"/>
              </a:spcBef>
              <a:spcAft>
                <a:spcPts val="1200"/>
              </a:spcAft>
              <a:buNone/>
            </a:pPr>
            <a:r>
              <a:rPr lang="en" sz="3300" b="1">
                <a:solidFill>
                  <a:schemeClr val="dk1"/>
                </a:solidFill>
                <a:latin typeface="Amatic SC"/>
                <a:ea typeface="Amatic SC"/>
                <a:cs typeface="Amatic SC"/>
                <a:sym typeface="Amatic SC"/>
              </a:rPr>
              <a:t>Pretend that you are telling a grown up that you are feeling afraid and would like their help to feel better.</a:t>
            </a:r>
            <a:endParaRPr sz="3300" b="1">
              <a:solidFill>
                <a:schemeClr val="dk1"/>
              </a:solidFill>
              <a:latin typeface="Amatic SC"/>
              <a:ea typeface="Amatic SC"/>
              <a:cs typeface="Amatic SC"/>
              <a:sym typeface="Amatic SC"/>
            </a:endParaRPr>
          </a:p>
        </p:txBody>
      </p:sp>
      <p:grpSp>
        <p:nvGrpSpPr>
          <p:cNvPr id="371" name="Google Shape;371;p43"/>
          <p:cNvGrpSpPr/>
          <p:nvPr/>
        </p:nvGrpSpPr>
        <p:grpSpPr>
          <a:xfrm>
            <a:off x="0" y="264350"/>
            <a:ext cx="3505650" cy="4614800"/>
            <a:chOff x="0" y="264350"/>
            <a:chExt cx="3505650" cy="4614800"/>
          </a:xfrm>
        </p:grpSpPr>
        <p:pic>
          <p:nvPicPr>
            <p:cNvPr id="372" name="Google Shape;372;p43"/>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373" name="Google Shape;373;p43"/>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HEART</a:t>
              </a:r>
              <a:endParaRPr sz="5000"/>
            </a:p>
          </p:txBody>
        </p:sp>
      </p:grpSp>
      <p:pic>
        <p:nvPicPr>
          <p:cNvPr id="374" name="Google Shape;374;p43">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61;p31"/>
          <p:cNvPicPr preferRelativeResize="0"/>
          <p:nvPr/>
        </p:nvPicPr>
        <p:blipFill>
          <a:blip r:embed="rId5">
            <a:alphaModFix/>
          </a:blip>
          <a:stretch>
            <a:fillRect/>
          </a:stretch>
        </p:blipFill>
        <p:spPr>
          <a:xfrm>
            <a:off x="1382006" y="1313288"/>
            <a:ext cx="963925" cy="1407773"/>
          </a:xfrm>
          <a:prstGeom prst="rect">
            <a:avLst/>
          </a:prstGeom>
          <a:noFill/>
          <a:ln>
            <a:noFill/>
          </a:ln>
        </p:spPr>
      </p:pic>
      <p:sp>
        <p:nvSpPr>
          <p:cNvPr id="8" name="TextBox 7">
            <a:extLst>
              <a:ext uri="{FF2B5EF4-FFF2-40B4-BE49-F238E27FC236}">
                <a16:creationId xmlns:a16="http://schemas.microsoft.com/office/drawing/2014/main" id="{BCF88E7F-A6DD-4E3C-8FF0-0183F0C818A9}"/>
              </a:ext>
            </a:extLst>
          </p:cNvPr>
          <p:cNvSpPr txBox="1"/>
          <p:nvPr/>
        </p:nvSpPr>
        <p:spPr>
          <a:xfrm>
            <a:off x="4902373" y="487593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C63370C7-79C0-4779-B9BD-EAD8E2F12766}"/>
              </a:ext>
            </a:extLst>
          </p:cNvPr>
          <p:cNvPicPr>
            <a:picLocks noChangeAspect="1"/>
          </p:cNvPicPr>
          <p:nvPr/>
        </p:nvPicPr>
        <p:blipFill>
          <a:blip r:embed="rId6"/>
          <a:stretch>
            <a:fillRect/>
          </a:stretch>
        </p:blipFill>
        <p:spPr>
          <a:xfrm>
            <a:off x="8092395" y="4890820"/>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A44FA4B3-8473-473A-AC0D-EEB42B080F33}"/>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1" name="Google Shape;267;p31">
            <a:hlinkClick r:id="rId9" action="ppaction://hlinksldjump"/>
            <a:extLst>
              <a:ext uri="{FF2B5EF4-FFF2-40B4-BE49-F238E27FC236}">
                <a16:creationId xmlns:a16="http://schemas.microsoft.com/office/drawing/2014/main" id="{F8B0DFE1-ED7A-4040-806F-F73821A9E015}"/>
              </a:ext>
            </a:extLst>
          </p:cNvPr>
          <p:cNvPicPr preferRelativeResize="0"/>
          <p:nvPr/>
        </p:nvPicPr>
        <p:blipFill>
          <a:blip r:embed="rId10"/>
          <a:stretch>
            <a:fillRect/>
          </a:stretch>
        </p:blipFill>
        <p:spPr>
          <a:xfrm rot="389805">
            <a:off x="26965" y="4752157"/>
            <a:ext cx="271486" cy="39026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4" name="Google Shape;384;p44"/>
          <p:cNvSpPr txBox="1"/>
          <p:nvPr/>
        </p:nvSpPr>
        <p:spPr>
          <a:xfrm>
            <a:off x="3563375" y="0"/>
            <a:ext cx="5580600" cy="509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000" b="1">
                <a:solidFill>
                  <a:schemeClr val="dk1"/>
                </a:solidFill>
                <a:latin typeface="Amatic SC"/>
                <a:ea typeface="Amatic SC"/>
                <a:cs typeface="Amatic SC"/>
                <a:sym typeface="Amatic SC"/>
              </a:rPr>
              <a:t>What scale can we use to describe how much                            of a  feeling we are having?</a:t>
            </a:r>
            <a:endParaRPr sz="3000" b="1">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1000" b="1">
                <a:solidFill>
                  <a:schemeClr val="dk1"/>
                </a:solidFill>
                <a:latin typeface="Amatic SC"/>
                <a:ea typeface="Amatic SC"/>
                <a:cs typeface="Amatic SC"/>
                <a:sym typeface="Amatic SC"/>
              </a:rPr>
              <a:t> </a:t>
            </a:r>
            <a:endParaRPr sz="1000" b="1">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3000" b="1">
                <a:solidFill>
                  <a:schemeClr val="dk1"/>
                </a:solidFill>
                <a:latin typeface="Amatic SC"/>
                <a:ea typeface="Amatic SC"/>
                <a:cs typeface="Amatic SC"/>
                <a:sym typeface="Amatic SC"/>
              </a:rPr>
              <a:t>What is 1 feeling you had during your trauma and what number was it on the scale?</a:t>
            </a:r>
            <a:endParaRPr sz="3000" b="1">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1000" b="1">
                <a:solidFill>
                  <a:schemeClr val="dk1"/>
                </a:solidFill>
                <a:latin typeface="Amatic SC"/>
                <a:ea typeface="Amatic SC"/>
                <a:cs typeface="Amatic SC"/>
                <a:sym typeface="Amatic SC"/>
              </a:rPr>
              <a:t> </a:t>
            </a:r>
            <a:endParaRPr sz="1000" b="1">
              <a:solidFill>
                <a:schemeClr val="dk1"/>
              </a:solidFill>
              <a:latin typeface="Amatic SC"/>
              <a:ea typeface="Amatic SC"/>
              <a:cs typeface="Amatic SC"/>
              <a:sym typeface="Amatic SC"/>
            </a:endParaRPr>
          </a:p>
          <a:p>
            <a:pPr marL="0" lvl="0" indent="0" algn="ctr" rtl="0">
              <a:lnSpc>
                <a:spcPct val="115000"/>
              </a:lnSpc>
              <a:spcBef>
                <a:spcPts val="1200"/>
              </a:spcBef>
              <a:spcAft>
                <a:spcPts val="1200"/>
              </a:spcAft>
              <a:buNone/>
            </a:pPr>
            <a:r>
              <a:rPr lang="en" sz="3000" b="1">
                <a:solidFill>
                  <a:schemeClr val="dk1"/>
                </a:solidFill>
                <a:latin typeface="Amatic SC"/>
                <a:ea typeface="Amatic SC"/>
                <a:cs typeface="Amatic SC"/>
                <a:sym typeface="Amatic SC"/>
              </a:rPr>
              <a:t>What is 1 feeling you are having now                      and what level?</a:t>
            </a:r>
            <a:endParaRPr sz="3000" b="1">
              <a:solidFill>
                <a:schemeClr val="dk1"/>
              </a:solidFill>
              <a:latin typeface="Amatic SC"/>
              <a:ea typeface="Amatic SC"/>
              <a:cs typeface="Amatic SC"/>
              <a:sym typeface="Amatic SC"/>
            </a:endParaRPr>
          </a:p>
        </p:txBody>
      </p:sp>
      <p:grpSp>
        <p:nvGrpSpPr>
          <p:cNvPr id="380" name="Google Shape;380;p44"/>
          <p:cNvGrpSpPr/>
          <p:nvPr/>
        </p:nvGrpSpPr>
        <p:grpSpPr>
          <a:xfrm>
            <a:off x="0" y="264350"/>
            <a:ext cx="3505650" cy="4614800"/>
            <a:chOff x="0" y="264350"/>
            <a:chExt cx="3505650" cy="4614800"/>
          </a:xfrm>
        </p:grpSpPr>
        <p:pic>
          <p:nvPicPr>
            <p:cNvPr id="381" name="Google Shape;381;p44"/>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382" name="Google Shape;382;p44"/>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HEART</a:t>
              </a:r>
              <a:endParaRPr sz="5000"/>
            </a:p>
          </p:txBody>
        </p:sp>
      </p:grpSp>
      <p:pic>
        <p:nvPicPr>
          <p:cNvPr id="383" name="Google Shape;383;p44">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62;p31"/>
          <p:cNvPicPr preferRelativeResize="0"/>
          <p:nvPr/>
        </p:nvPicPr>
        <p:blipFill>
          <a:blip r:embed="rId5">
            <a:alphaModFix/>
          </a:blip>
          <a:stretch>
            <a:fillRect/>
          </a:stretch>
        </p:blipFill>
        <p:spPr>
          <a:xfrm>
            <a:off x="1535736" y="1313287"/>
            <a:ext cx="868127" cy="1407775"/>
          </a:xfrm>
          <a:prstGeom prst="rect">
            <a:avLst/>
          </a:prstGeom>
          <a:noFill/>
          <a:ln>
            <a:noFill/>
          </a:ln>
        </p:spPr>
      </p:pic>
      <p:sp>
        <p:nvSpPr>
          <p:cNvPr id="8" name="TextBox 7">
            <a:extLst>
              <a:ext uri="{FF2B5EF4-FFF2-40B4-BE49-F238E27FC236}">
                <a16:creationId xmlns:a16="http://schemas.microsoft.com/office/drawing/2014/main" id="{0522781F-312E-4395-A7BA-51E951DBFD70}"/>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51B56CBA-358A-4404-8C35-BB046B135EC8}"/>
              </a:ext>
            </a:extLst>
          </p:cNvPr>
          <p:cNvPicPr>
            <a:picLocks noChangeAspect="1"/>
          </p:cNvPicPr>
          <p:nvPr/>
        </p:nvPicPr>
        <p:blipFill>
          <a:blip r:embed="rId6"/>
          <a:stretch>
            <a:fillRect/>
          </a:stretch>
        </p:blipFill>
        <p:spPr>
          <a:xfrm>
            <a:off x="8150120" y="485723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CEE058E3-F186-4E84-A86C-D8D663495E09}"/>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1" name="Google Shape;267;p31">
            <a:hlinkClick r:id="rId9" action="ppaction://hlinksldjump"/>
            <a:extLst>
              <a:ext uri="{FF2B5EF4-FFF2-40B4-BE49-F238E27FC236}">
                <a16:creationId xmlns:a16="http://schemas.microsoft.com/office/drawing/2014/main" id="{1BD9A29B-6376-4345-8505-95BFEFF440D0}"/>
              </a:ext>
            </a:extLst>
          </p:cNvPr>
          <p:cNvPicPr preferRelativeResize="0"/>
          <p:nvPr/>
        </p:nvPicPr>
        <p:blipFill>
          <a:blip r:embed="rId10"/>
          <a:stretch>
            <a:fillRect/>
          </a:stretch>
        </p:blipFill>
        <p:spPr>
          <a:xfrm rot="393491">
            <a:off x="83340" y="4739011"/>
            <a:ext cx="271486" cy="39026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93" name="Google Shape;393;p45"/>
          <p:cNvSpPr txBox="1"/>
          <p:nvPr/>
        </p:nvSpPr>
        <p:spPr>
          <a:xfrm>
            <a:off x="3505650" y="-40300"/>
            <a:ext cx="5515500" cy="5183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300" b="1" dirty="0">
                <a:solidFill>
                  <a:schemeClr val="dk1"/>
                </a:solidFill>
                <a:latin typeface="Amatic SC"/>
                <a:ea typeface="Amatic SC"/>
                <a:cs typeface="Amatic SC"/>
                <a:sym typeface="Amatic SC"/>
              </a:rPr>
              <a:t>After Brian went through a trauma, he gets mad easily and gets in trouble more often.</a:t>
            </a:r>
            <a:endParaRPr sz="33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1300" b="1" dirty="0">
                <a:solidFill>
                  <a:schemeClr val="dk1"/>
                </a:solidFill>
                <a:latin typeface="Amatic SC"/>
                <a:ea typeface="Amatic SC"/>
                <a:cs typeface="Amatic SC"/>
                <a:sym typeface="Amatic SC"/>
              </a:rPr>
              <a:t> </a:t>
            </a:r>
            <a:endParaRPr sz="13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3300" b="1" dirty="0">
                <a:solidFill>
                  <a:schemeClr val="dk1"/>
                </a:solidFill>
                <a:latin typeface="Amatic SC"/>
                <a:ea typeface="Amatic SC"/>
                <a:cs typeface="Amatic SC"/>
                <a:sym typeface="Amatic SC"/>
              </a:rPr>
              <a:t>Do some kids feel mad more often             after trauma happens?</a:t>
            </a:r>
            <a:endParaRPr sz="33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1300" b="1" dirty="0">
                <a:solidFill>
                  <a:schemeClr val="dk1"/>
                </a:solidFill>
                <a:latin typeface="Amatic SC"/>
                <a:ea typeface="Amatic SC"/>
                <a:cs typeface="Amatic SC"/>
                <a:sym typeface="Amatic SC"/>
              </a:rPr>
              <a:t> </a:t>
            </a:r>
            <a:endParaRPr sz="1300" b="1" dirty="0">
              <a:solidFill>
                <a:schemeClr val="dk1"/>
              </a:solidFill>
              <a:latin typeface="Amatic SC"/>
              <a:ea typeface="Amatic SC"/>
              <a:cs typeface="Amatic SC"/>
              <a:sym typeface="Amatic SC"/>
            </a:endParaRPr>
          </a:p>
          <a:p>
            <a:pPr marL="0" lvl="0" indent="0" algn="ctr" rtl="0">
              <a:spcBef>
                <a:spcPts val="1200"/>
              </a:spcBef>
              <a:spcAft>
                <a:spcPts val="0"/>
              </a:spcAft>
              <a:buNone/>
            </a:pPr>
            <a:r>
              <a:rPr lang="en" sz="3300" b="1" dirty="0">
                <a:solidFill>
                  <a:schemeClr val="dk1"/>
                </a:solidFill>
                <a:latin typeface="Amatic SC"/>
                <a:ea typeface="Amatic SC"/>
                <a:cs typeface="Amatic SC"/>
                <a:sym typeface="Amatic SC"/>
              </a:rPr>
              <a:t>What can Brian do to lighten                           his mad feeling?</a:t>
            </a:r>
            <a:endParaRPr sz="3300" b="1" dirty="0">
              <a:latin typeface="Amatic SC"/>
              <a:ea typeface="Amatic SC"/>
              <a:cs typeface="Amatic SC"/>
              <a:sym typeface="Amatic SC"/>
            </a:endParaRPr>
          </a:p>
        </p:txBody>
      </p:sp>
      <p:grpSp>
        <p:nvGrpSpPr>
          <p:cNvPr id="389" name="Google Shape;389;p45"/>
          <p:cNvGrpSpPr/>
          <p:nvPr/>
        </p:nvGrpSpPr>
        <p:grpSpPr>
          <a:xfrm>
            <a:off x="0" y="264350"/>
            <a:ext cx="3505650" cy="4614800"/>
            <a:chOff x="0" y="264350"/>
            <a:chExt cx="3505650" cy="4614800"/>
          </a:xfrm>
        </p:grpSpPr>
        <p:pic>
          <p:nvPicPr>
            <p:cNvPr id="390" name="Google Shape;390;p45"/>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391" name="Google Shape;391;p45"/>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HEART</a:t>
              </a:r>
              <a:endParaRPr sz="5000"/>
            </a:p>
          </p:txBody>
        </p:sp>
      </p:grpSp>
      <p:pic>
        <p:nvPicPr>
          <p:cNvPr id="392" name="Google Shape;392;p45">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63;p31"/>
          <p:cNvPicPr preferRelativeResize="0"/>
          <p:nvPr/>
        </p:nvPicPr>
        <p:blipFill>
          <a:blip r:embed="rId5">
            <a:alphaModFix/>
          </a:blip>
          <a:stretch>
            <a:fillRect/>
          </a:stretch>
        </p:blipFill>
        <p:spPr>
          <a:xfrm>
            <a:off x="1425904" y="1405110"/>
            <a:ext cx="913950" cy="1348441"/>
          </a:xfrm>
          <a:prstGeom prst="rect">
            <a:avLst/>
          </a:prstGeom>
          <a:noFill/>
          <a:ln>
            <a:noFill/>
          </a:ln>
        </p:spPr>
      </p:pic>
      <p:sp>
        <p:nvSpPr>
          <p:cNvPr id="8" name="TextBox 7">
            <a:extLst>
              <a:ext uri="{FF2B5EF4-FFF2-40B4-BE49-F238E27FC236}">
                <a16:creationId xmlns:a16="http://schemas.microsoft.com/office/drawing/2014/main" id="{FC6EB13A-7DD8-40AF-9D85-27A3C682C074}"/>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243E3FE2-C8A1-49C2-82F3-3B6E7CF9F6F3}"/>
              </a:ext>
            </a:extLst>
          </p:cNvPr>
          <p:cNvPicPr>
            <a:picLocks noChangeAspect="1"/>
          </p:cNvPicPr>
          <p:nvPr/>
        </p:nvPicPr>
        <p:blipFill>
          <a:blip r:embed="rId6"/>
          <a:stretch>
            <a:fillRect/>
          </a:stretch>
        </p:blipFill>
        <p:spPr>
          <a:xfrm>
            <a:off x="8150120" y="485723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D640C5E3-3C71-4206-ADA0-20C2D5438F15}"/>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2" name="Google Shape;267;p31">
            <a:hlinkClick r:id="rId9" action="ppaction://hlinksldjump"/>
            <a:extLst>
              <a:ext uri="{FF2B5EF4-FFF2-40B4-BE49-F238E27FC236}">
                <a16:creationId xmlns:a16="http://schemas.microsoft.com/office/drawing/2014/main" id="{E22C6C7A-8496-4751-AD68-2033F23ECB46}"/>
              </a:ext>
            </a:extLst>
          </p:cNvPr>
          <p:cNvPicPr preferRelativeResize="0"/>
          <p:nvPr/>
        </p:nvPicPr>
        <p:blipFill>
          <a:blip r:embed="rId10"/>
          <a:stretch>
            <a:fillRect/>
          </a:stretch>
        </p:blipFill>
        <p:spPr>
          <a:xfrm rot="393491">
            <a:off x="83340" y="4739011"/>
            <a:ext cx="271486" cy="39026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402" name="Google Shape;402;p46"/>
          <p:cNvSpPr txBox="1"/>
          <p:nvPr/>
        </p:nvSpPr>
        <p:spPr>
          <a:xfrm>
            <a:off x="3505650" y="0"/>
            <a:ext cx="55722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600" b="1" dirty="0">
                <a:solidFill>
                  <a:schemeClr val="dk1"/>
                </a:solidFill>
                <a:latin typeface="Amatic SC"/>
                <a:ea typeface="Amatic SC"/>
                <a:cs typeface="Amatic SC"/>
                <a:sym typeface="Amatic SC"/>
              </a:rPr>
              <a:t>When Sophie is reminded of the trauma that happened, she has strong feelings         in her body.</a:t>
            </a:r>
            <a:endParaRPr sz="36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3600" b="1" dirty="0">
                <a:solidFill>
                  <a:schemeClr val="dk1"/>
                </a:solidFill>
                <a:latin typeface="Amatic SC"/>
                <a:ea typeface="Amatic SC"/>
                <a:cs typeface="Amatic SC"/>
                <a:sym typeface="Amatic SC"/>
              </a:rPr>
              <a:t> </a:t>
            </a:r>
            <a:endParaRPr sz="36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1200"/>
              </a:spcAft>
              <a:buNone/>
            </a:pPr>
            <a:r>
              <a:rPr lang="en" sz="3600" b="1" dirty="0">
                <a:solidFill>
                  <a:schemeClr val="dk1"/>
                </a:solidFill>
                <a:latin typeface="Amatic SC"/>
                <a:ea typeface="Amatic SC"/>
                <a:cs typeface="Amatic SC"/>
                <a:sym typeface="Amatic SC"/>
              </a:rPr>
              <a:t>What are 4 body reactions we might feel when we are scared or upset?</a:t>
            </a:r>
            <a:endParaRPr sz="3600" b="1" dirty="0">
              <a:solidFill>
                <a:schemeClr val="dk1"/>
              </a:solidFill>
              <a:latin typeface="Amatic SC"/>
              <a:ea typeface="Amatic SC"/>
              <a:cs typeface="Amatic SC"/>
              <a:sym typeface="Amatic SC"/>
            </a:endParaRPr>
          </a:p>
        </p:txBody>
      </p:sp>
      <p:grpSp>
        <p:nvGrpSpPr>
          <p:cNvPr id="398" name="Google Shape;398;p46"/>
          <p:cNvGrpSpPr/>
          <p:nvPr/>
        </p:nvGrpSpPr>
        <p:grpSpPr>
          <a:xfrm>
            <a:off x="0" y="264350"/>
            <a:ext cx="3505650" cy="4614800"/>
            <a:chOff x="0" y="264350"/>
            <a:chExt cx="3505650" cy="4614800"/>
          </a:xfrm>
        </p:grpSpPr>
        <p:pic>
          <p:nvPicPr>
            <p:cNvPr id="399" name="Google Shape;399;p46"/>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400" name="Google Shape;400;p46"/>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HEART</a:t>
              </a:r>
              <a:endParaRPr sz="5000"/>
            </a:p>
          </p:txBody>
        </p:sp>
      </p:grpSp>
      <p:pic>
        <p:nvPicPr>
          <p:cNvPr id="401" name="Google Shape;401;p46">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64;p31"/>
          <p:cNvPicPr preferRelativeResize="0"/>
          <p:nvPr/>
        </p:nvPicPr>
        <p:blipFill>
          <a:blip r:embed="rId5">
            <a:alphaModFix/>
          </a:blip>
          <a:stretch>
            <a:fillRect/>
          </a:stretch>
        </p:blipFill>
        <p:spPr>
          <a:xfrm>
            <a:off x="1535737" y="1467064"/>
            <a:ext cx="868125" cy="1347071"/>
          </a:xfrm>
          <a:prstGeom prst="rect">
            <a:avLst/>
          </a:prstGeom>
          <a:noFill/>
          <a:ln>
            <a:noFill/>
          </a:ln>
        </p:spPr>
      </p:pic>
      <p:sp>
        <p:nvSpPr>
          <p:cNvPr id="8" name="TextBox 7">
            <a:extLst>
              <a:ext uri="{FF2B5EF4-FFF2-40B4-BE49-F238E27FC236}">
                <a16:creationId xmlns:a16="http://schemas.microsoft.com/office/drawing/2014/main" id="{0809A484-AD14-477E-A625-F9FAB1F3F9F4}"/>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AFB812C1-B7C1-4A8D-A437-1680F748777C}"/>
              </a:ext>
            </a:extLst>
          </p:cNvPr>
          <p:cNvPicPr>
            <a:picLocks noChangeAspect="1"/>
          </p:cNvPicPr>
          <p:nvPr/>
        </p:nvPicPr>
        <p:blipFill>
          <a:blip r:embed="rId6"/>
          <a:stretch>
            <a:fillRect/>
          </a:stretch>
        </p:blipFill>
        <p:spPr>
          <a:xfrm>
            <a:off x="8150120" y="485723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7E872A32-85B2-4509-897C-858B0D22144C}"/>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2" name="Google Shape;267;p31">
            <a:hlinkClick r:id="rId9" action="ppaction://hlinksldjump"/>
            <a:extLst>
              <a:ext uri="{FF2B5EF4-FFF2-40B4-BE49-F238E27FC236}">
                <a16:creationId xmlns:a16="http://schemas.microsoft.com/office/drawing/2014/main" id="{468F61B3-2C2A-4A3A-9C65-89672239CBDD}"/>
              </a:ext>
            </a:extLst>
          </p:cNvPr>
          <p:cNvPicPr preferRelativeResize="0"/>
          <p:nvPr/>
        </p:nvPicPr>
        <p:blipFill>
          <a:blip r:embed="rId10"/>
          <a:stretch>
            <a:fillRect/>
          </a:stretch>
        </p:blipFill>
        <p:spPr>
          <a:xfrm rot="393491">
            <a:off x="83340" y="4739011"/>
            <a:ext cx="271486" cy="39026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11" name="Google Shape;411;p47"/>
          <p:cNvSpPr txBox="1"/>
          <p:nvPr/>
        </p:nvSpPr>
        <p:spPr>
          <a:xfrm>
            <a:off x="3505650" y="0"/>
            <a:ext cx="55722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600" b="1" dirty="0">
                <a:solidFill>
                  <a:schemeClr val="dk1"/>
                </a:solidFill>
                <a:latin typeface="Amatic SC"/>
                <a:ea typeface="Amatic SC"/>
                <a:cs typeface="Amatic SC"/>
                <a:sym typeface="Amatic SC"/>
              </a:rPr>
              <a:t>How can we find out how                      someone is feeling?</a:t>
            </a:r>
            <a:endParaRPr sz="36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1000" b="1" dirty="0">
                <a:solidFill>
                  <a:schemeClr val="dk1"/>
                </a:solidFill>
                <a:latin typeface="Amatic SC"/>
                <a:ea typeface="Amatic SC"/>
                <a:cs typeface="Amatic SC"/>
                <a:sym typeface="Amatic SC"/>
              </a:rPr>
              <a:t> </a:t>
            </a:r>
            <a:endParaRPr sz="10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1200"/>
              </a:spcAft>
              <a:buNone/>
            </a:pPr>
            <a:r>
              <a:rPr lang="en" sz="3600" b="1" dirty="0">
                <a:solidFill>
                  <a:schemeClr val="dk1"/>
                </a:solidFill>
                <a:latin typeface="Amatic SC"/>
                <a:ea typeface="Amatic SC"/>
                <a:cs typeface="Amatic SC"/>
                <a:sym typeface="Amatic SC"/>
              </a:rPr>
              <a:t>Ask someone in the group how they are feeling and how much of the feeling they are having. You can use the feelings scale to help.</a:t>
            </a:r>
            <a:endParaRPr sz="3600" b="1" dirty="0">
              <a:latin typeface="Amatic SC"/>
              <a:ea typeface="Amatic SC"/>
              <a:cs typeface="Amatic SC"/>
              <a:sym typeface="Amatic SC"/>
            </a:endParaRPr>
          </a:p>
        </p:txBody>
      </p:sp>
      <p:grpSp>
        <p:nvGrpSpPr>
          <p:cNvPr id="407" name="Google Shape;407;p47"/>
          <p:cNvGrpSpPr/>
          <p:nvPr/>
        </p:nvGrpSpPr>
        <p:grpSpPr>
          <a:xfrm>
            <a:off x="0" y="264350"/>
            <a:ext cx="3505650" cy="4614800"/>
            <a:chOff x="0" y="264350"/>
            <a:chExt cx="3505650" cy="4614800"/>
          </a:xfrm>
        </p:grpSpPr>
        <p:pic>
          <p:nvPicPr>
            <p:cNvPr id="408" name="Google Shape;408;p47"/>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409" name="Google Shape;409;p47"/>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HEART</a:t>
              </a:r>
              <a:endParaRPr sz="5000"/>
            </a:p>
          </p:txBody>
        </p:sp>
      </p:grpSp>
      <p:pic>
        <p:nvPicPr>
          <p:cNvPr id="410" name="Google Shape;410;p47">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65;p31"/>
          <p:cNvPicPr preferRelativeResize="0"/>
          <p:nvPr/>
        </p:nvPicPr>
        <p:blipFill>
          <a:blip r:embed="rId5">
            <a:alphaModFix/>
          </a:blip>
          <a:stretch>
            <a:fillRect/>
          </a:stretch>
        </p:blipFill>
        <p:spPr>
          <a:xfrm>
            <a:off x="1446628" y="1468442"/>
            <a:ext cx="868125" cy="1358825"/>
          </a:xfrm>
          <a:prstGeom prst="rect">
            <a:avLst/>
          </a:prstGeom>
          <a:noFill/>
          <a:ln>
            <a:noFill/>
          </a:ln>
        </p:spPr>
      </p:pic>
      <p:sp>
        <p:nvSpPr>
          <p:cNvPr id="8" name="TextBox 7">
            <a:extLst>
              <a:ext uri="{FF2B5EF4-FFF2-40B4-BE49-F238E27FC236}">
                <a16:creationId xmlns:a16="http://schemas.microsoft.com/office/drawing/2014/main" id="{E3F26F4D-5A48-43F8-8F51-3C70616B293B}"/>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0AD98FE3-90C9-4456-96F6-F008AEE651C4}"/>
              </a:ext>
            </a:extLst>
          </p:cNvPr>
          <p:cNvPicPr>
            <a:picLocks noChangeAspect="1"/>
          </p:cNvPicPr>
          <p:nvPr/>
        </p:nvPicPr>
        <p:blipFill>
          <a:blip r:embed="rId6"/>
          <a:stretch>
            <a:fillRect/>
          </a:stretch>
        </p:blipFill>
        <p:spPr>
          <a:xfrm>
            <a:off x="8150120" y="485723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26311929-B99B-49BB-ABC6-D13EF52B8200}"/>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2" name="Google Shape;267;p31">
            <a:hlinkClick r:id="rId9" action="ppaction://hlinksldjump"/>
            <a:extLst>
              <a:ext uri="{FF2B5EF4-FFF2-40B4-BE49-F238E27FC236}">
                <a16:creationId xmlns:a16="http://schemas.microsoft.com/office/drawing/2014/main" id="{6AA51454-CFF4-42BA-BFE0-CE0CFA4E771F}"/>
              </a:ext>
            </a:extLst>
          </p:cNvPr>
          <p:cNvPicPr preferRelativeResize="0"/>
          <p:nvPr/>
        </p:nvPicPr>
        <p:blipFill>
          <a:blip r:embed="rId10"/>
          <a:stretch>
            <a:fillRect/>
          </a:stretch>
        </p:blipFill>
        <p:spPr>
          <a:xfrm rot="393491">
            <a:off x="83340" y="4739011"/>
            <a:ext cx="271486" cy="39026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20" name="Google Shape;420;p48"/>
          <p:cNvSpPr txBox="1"/>
          <p:nvPr/>
        </p:nvSpPr>
        <p:spPr>
          <a:xfrm>
            <a:off x="3505650" y="0"/>
            <a:ext cx="55962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endParaRPr lang="en" sz="40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4000" b="1" dirty="0">
                <a:solidFill>
                  <a:schemeClr val="dk1"/>
                </a:solidFill>
                <a:latin typeface="Amatic SC"/>
                <a:ea typeface="Amatic SC"/>
                <a:cs typeface="Amatic SC"/>
                <a:sym typeface="Amatic SC"/>
              </a:rPr>
              <a:t>When Mindy feels scared, deep breaths help lighten her feeling.</a:t>
            </a:r>
            <a:endParaRPr sz="40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4000" b="1" dirty="0">
                <a:solidFill>
                  <a:schemeClr val="dk1"/>
                </a:solidFill>
                <a:latin typeface="Amatic SC"/>
                <a:ea typeface="Amatic SC"/>
                <a:cs typeface="Amatic SC"/>
                <a:sym typeface="Amatic SC"/>
              </a:rPr>
              <a:t> </a:t>
            </a:r>
            <a:endParaRPr sz="40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1200"/>
              </a:spcAft>
              <a:buNone/>
            </a:pPr>
            <a:r>
              <a:rPr lang="en" sz="4000" b="1" dirty="0">
                <a:solidFill>
                  <a:schemeClr val="dk1"/>
                </a:solidFill>
                <a:latin typeface="Amatic SC"/>
                <a:ea typeface="Amatic SC"/>
                <a:cs typeface="Amatic SC"/>
                <a:sym typeface="Amatic SC"/>
              </a:rPr>
              <a:t>Lead others in doing 3 deep breaths.</a:t>
            </a:r>
            <a:endParaRPr sz="4000" b="1" dirty="0">
              <a:solidFill>
                <a:schemeClr val="dk1"/>
              </a:solidFill>
              <a:latin typeface="Amatic SC"/>
              <a:ea typeface="Amatic SC"/>
              <a:cs typeface="Amatic SC"/>
              <a:sym typeface="Amatic SC"/>
            </a:endParaRPr>
          </a:p>
        </p:txBody>
      </p:sp>
      <p:grpSp>
        <p:nvGrpSpPr>
          <p:cNvPr id="416" name="Google Shape;416;p48"/>
          <p:cNvGrpSpPr/>
          <p:nvPr/>
        </p:nvGrpSpPr>
        <p:grpSpPr>
          <a:xfrm>
            <a:off x="0" y="264350"/>
            <a:ext cx="3505650" cy="4614800"/>
            <a:chOff x="0" y="264350"/>
            <a:chExt cx="3505650" cy="4614800"/>
          </a:xfrm>
        </p:grpSpPr>
        <p:pic>
          <p:nvPicPr>
            <p:cNvPr id="417" name="Google Shape;417;p48"/>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418" name="Google Shape;418;p48"/>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HANDS</a:t>
              </a:r>
              <a:endParaRPr sz="5000"/>
            </a:p>
          </p:txBody>
        </p:sp>
      </p:grpSp>
      <p:pic>
        <p:nvPicPr>
          <p:cNvPr id="419" name="Google Shape;419;p48">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41;p30"/>
          <p:cNvPicPr preferRelativeResize="0"/>
          <p:nvPr/>
        </p:nvPicPr>
        <p:blipFill>
          <a:blip r:embed="rId5">
            <a:alphaModFix/>
          </a:blip>
          <a:stretch>
            <a:fillRect/>
          </a:stretch>
        </p:blipFill>
        <p:spPr>
          <a:xfrm>
            <a:off x="1512825" y="1271095"/>
            <a:ext cx="913950" cy="1492160"/>
          </a:xfrm>
          <a:prstGeom prst="rect">
            <a:avLst/>
          </a:prstGeom>
          <a:noFill/>
          <a:ln>
            <a:noFill/>
          </a:ln>
        </p:spPr>
      </p:pic>
      <p:sp>
        <p:nvSpPr>
          <p:cNvPr id="8" name="TextBox 7">
            <a:extLst>
              <a:ext uri="{FF2B5EF4-FFF2-40B4-BE49-F238E27FC236}">
                <a16:creationId xmlns:a16="http://schemas.microsoft.com/office/drawing/2014/main" id="{9FECBBAF-4F28-4D39-A752-207CA69470D6}"/>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A047EDB7-4FAE-47FD-ACA2-515AFD20BB8F}"/>
              </a:ext>
            </a:extLst>
          </p:cNvPr>
          <p:cNvPicPr>
            <a:picLocks noChangeAspect="1"/>
          </p:cNvPicPr>
          <p:nvPr/>
        </p:nvPicPr>
        <p:blipFill>
          <a:blip r:embed="rId6"/>
          <a:stretch>
            <a:fillRect/>
          </a:stretch>
        </p:blipFill>
        <p:spPr>
          <a:xfrm>
            <a:off x="8150120" y="485723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6AE19134-4674-4C70-BCAB-F85672F32DBD}"/>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2" name="Google Shape;267;p31">
            <a:hlinkClick r:id="rId9" action="ppaction://hlinksldjump"/>
            <a:extLst>
              <a:ext uri="{FF2B5EF4-FFF2-40B4-BE49-F238E27FC236}">
                <a16:creationId xmlns:a16="http://schemas.microsoft.com/office/drawing/2014/main" id="{ECC5A163-B1ED-4066-A2B3-13CF22A3417C}"/>
              </a:ext>
            </a:extLst>
          </p:cNvPr>
          <p:cNvPicPr preferRelativeResize="0"/>
          <p:nvPr/>
        </p:nvPicPr>
        <p:blipFill>
          <a:blip r:embed="rId10"/>
          <a:stretch>
            <a:fillRect/>
          </a:stretch>
        </p:blipFill>
        <p:spPr>
          <a:xfrm rot="393491">
            <a:off x="83340" y="4739011"/>
            <a:ext cx="271486" cy="39026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9" name="Google Shape;429;p49"/>
          <p:cNvSpPr txBox="1"/>
          <p:nvPr/>
        </p:nvSpPr>
        <p:spPr>
          <a:xfrm>
            <a:off x="3505650" y="0"/>
            <a:ext cx="56043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900" b="1" dirty="0">
                <a:solidFill>
                  <a:schemeClr val="dk1"/>
                </a:solidFill>
                <a:latin typeface="Amatic SC"/>
                <a:ea typeface="Amatic SC"/>
                <a:cs typeface="Amatic SC"/>
                <a:sym typeface="Amatic SC"/>
              </a:rPr>
              <a:t>When Lionel gets mad, muscle relaxers help lighten his feeling.</a:t>
            </a:r>
            <a:endParaRPr sz="39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3900" b="1" dirty="0">
                <a:solidFill>
                  <a:schemeClr val="dk1"/>
                </a:solidFill>
                <a:latin typeface="Amatic SC"/>
                <a:ea typeface="Amatic SC"/>
                <a:cs typeface="Amatic SC"/>
                <a:sym typeface="Amatic SC"/>
              </a:rPr>
              <a:t> </a:t>
            </a:r>
            <a:endParaRPr sz="39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1200"/>
              </a:spcAft>
              <a:buNone/>
            </a:pPr>
            <a:r>
              <a:rPr lang="en" sz="3900" b="1" dirty="0">
                <a:solidFill>
                  <a:schemeClr val="dk1"/>
                </a:solidFill>
                <a:latin typeface="Amatic SC"/>
                <a:ea typeface="Amatic SC"/>
                <a:cs typeface="Amatic SC"/>
                <a:sym typeface="Amatic SC"/>
              </a:rPr>
              <a:t>Lead others in doing                           a muscle relaxer of your choice.</a:t>
            </a:r>
            <a:endParaRPr sz="3900" b="1" dirty="0">
              <a:latin typeface="Amatic SC"/>
              <a:ea typeface="Amatic SC"/>
              <a:cs typeface="Amatic SC"/>
              <a:sym typeface="Amatic SC"/>
            </a:endParaRPr>
          </a:p>
        </p:txBody>
      </p:sp>
      <p:grpSp>
        <p:nvGrpSpPr>
          <p:cNvPr id="425" name="Google Shape;425;p49"/>
          <p:cNvGrpSpPr/>
          <p:nvPr/>
        </p:nvGrpSpPr>
        <p:grpSpPr>
          <a:xfrm>
            <a:off x="0" y="264350"/>
            <a:ext cx="3505650" cy="4614800"/>
            <a:chOff x="0" y="264350"/>
            <a:chExt cx="3505650" cy="4614800"/>
          </a:xfrm>
        </p:grpSpPr>
        <p:pic>
          <p:nvPicPr>
            <p:cNvPr id="426" name="Google Shape;426;p49"/>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427" name="Google Shape;427;p49"/>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HANDS</a:t>
              </a:r>
              <a:endParaRPr sz="5000"/>
            </a:p>
          </p:txBody>
        </p:sp>
      </p:grpSp>
      <p:pic>
        <p:nvPicPr>
          <p:cNvPr id="428" name="Google Shape;428;p49">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42;p30"/>
          <p:cNvPicPr preferRelativeResize="0"/>
          <p:nvPr/>
        </p:nvPicPr>
        <p:blipFill>
          <a:blip r:embed="rId5">
            <a:alphaModFix/>
          </a:blip>
          <a:stretch>
            <a:fillRect/>
          </a:stretch>
        </p:blipFill>
        <p:spPr>
          <a:xfrm>
            <a:off x="1426144" y="1254525"/>
            <a:ext cx="963914" cy="1525300"/>
          </a:xfrm>
          <a:prstGeom prst="rect">
            <a:avLst/>
          </a:prstGeom>
          <a:noFill/>
          <a:ln>
            <a:noFill/>
          </a:ln>
        </p:spPr>
      </p:pic>
      <p:sp>
        <p:nvSpPr>
          <p:cNvPr id="8" name="TextBox 7">
            <a:extLst>
              <a:ext uri="{FF2B5EF4-FFF2-40B4-BE49-F238E27FC236}">
                <a16:creationId xmlns:a16="http://schemas.microsoft.com/office/drawing/2014/main" id="{2DC4B8C3-4DEA-47F6-BDA4-52DA1EF097C2}"/>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28F5C258-57C6-4EC5-A32B-8BC8AE993883}"/>
              </a:ext>
            </a:extLst>
          </p:cNvPr>
          <p:cNvPicPr>
            <a:picLocks noChangeAspect="1"/>
          </p:cNvPicPr>
          <p:nvPr/>
        </p:nvPicPr>
        <p:blipFill>
          <a:blip r:embed="rId6"/>
          <a:stretch>
            <a:fillRect/>
          </a:stretch>
        </p:blipFill>
        <p:spPr>
          <a:xfrm>
            <a:off x="8150120" y="485723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F863260D-74C6-435B-BF6C-10BE2949D4D2}"/>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2" name="Google Shape;267;p31">
            <a:hlinkClick r:id="rId9" action="ppaction://hlinksldjump"/>
            <a:extLst>
              <a:ext uri="{FF2B5EF4-FFF2-40B4-BE49-F238E27FC236}">
                <a16:creationId xmlns:a16="http://schemas.microsoft.com/office/drawing/2014/main" id="{FD1DDDAC-4C26-4F07-BD2B-3DDDCC4EB0CE}"/>
              </a:ext>
            </a:extLst>
          </p:cNvPr>
          <p:cNvPicPr preferRelativeResize="0"/>
          <p:nvPr/>
        </p:nvPicPr>
        <p:blipFill>
          <a:blip r:embed="rId10"/>
          <a:stretch>
            <a:fillRect/>
          </a:stretch>
        </p:blipFill>
        <p:spPr>
          <a:xfrm rot="393491">
            <a:off x="83340" y="4739011"/>
            <a:ext cx="271486" cy="39026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8" name="Google Shape;438;p50"/>
          <p:cNvSpPr txBox="1"/>
          <p:nvPr/>
        </p:nvSpPr>
        <p:spPr>
          <a:xfrm>
            <a:off x="3505650" y="32250"/>
            <a:ext cx="5564100" cy="5111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400" b="1">
                <a:solidFill>
                  <a:schemeClr val="dk1"/>
                </a:solidFill>
                <a:latin typeface="Amatic SC"/>
                <a:ea typeface="Amatic SC"/>
                <a:cs typeface="Amatic SC"/>
                <a:sym typeface="Amatic SC"/>
              </a:rPr>
              <a:t>When Luke feels upset,the 5 Senses                  help lighten his feelings.</a:t>
            </a:r>
            <a:endParaRPr sz="3400" b="1">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3400" b="1">
                <a:solidFill>
                  <a:schemeClr val="dk1"/>
                </a:solidFill>
                <a:latin typeface="Amatic SC"/>
                <a:ea typeface="Amatic SC"/>
                <a:cs typeface="Amatic SC"/>
                <a:sym typeface="Amatic SC"/>
              </a:rPr>
              <a:t>Lead others in the 5 Senses.</a:t>
            </a:r>
            <a:endParaRPr sz="3400" b="1">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2200" b="1">
                <a:solidFill>
                  <a:schemeClr val="dk1"/>
                </a:solidFill>
                <a:latin typeface="Amatic SC"/>
                <a:ea typeface="Amatic SC"/>
                <a:cs typeface="Amatic SC"/>
                <a:sym typeface="Amatic SC"/>
              </a:rPr>
              <a:t>5 things you see.</a:t>
            </a:r>
            <a:endParaRPr sz="2200" b="1">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2200" b="1">
                <a:solidFill>
                  <a:schemeClr val="dk1"/>
                </a:solidFill>
                <a:latin typeface="Amatic SC"/>
                <a:ea typeface="Amatic SC"/>
                <a:cs typeface="Amatic SC"/>
                <a:sym typeface="Amatic SC"/>
              </a:rPr>
              <a:t>4 things you feel.</a:t>
            </a:r>
            <a:endParaRPr sz="2200" b="1">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2200" b="1">
                <a:solidFill>
                  <a:schemeClr val="dk1"/>
                </a:solidFill>
                <a:latin typeface="Amatic SC"/>
                <a:ea typeface="Amatic SC"/>
                <a:cs typeface="Amatic SC"/>
                <a:sym typeface="Amatic SC"/>
              </a:rPr>
              <a:t>3 things you hear.</a:t>
            </a:r>
            <a:endParaRPr sz="2200" b="1">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2200" b="1">
                <a:solidFill>
                  <a:schemeClr val="dk1"/>
                </a:solidFill>
                <a:latin typeface="Amatic SC"/>
                <a:ea typeface="Amatic SC"/>
                <a:cs typeface="Amatic SC"/>
                <a:sym typeface="Amatic SC"/>
              </a:rPr>
              <a:t>2 things you smell.</a:t>
            </a:r>
            <a:endParaRPr sz="2200" b="1">
              <a:solidFill>
                <a:schemeClr val="dk1"/>
              </a:solidFill>
              <a:latin typeface="Amatic SC"/>
              <a:ea typeface="Amatic SC"/>
              <a:cs typeface="Amatic SC"/>
              <a:sym typeface="Amatic SC"/>
            </a:endParaRPr>
          </a:p>
          <a:p>
            <a:pPr marL="0" lvl="0" indent="0" algn="ctr" rtl="0">
              <a:spcBef>
                <a:spcPts val="1200"/>
              </a:spcBef>
              <a:spcAft>
                <a:spcPts val="0"/>
              </a:spcAft>
              <a:buNone/>
            </a:pPr>
            <a:r>
              <a:rPr lang="en" sz="2200" b="1">
                <a:solidFill>
                  <a:schemeClr val="dk1"/>
                </a:solidFill>
                <a:latin typeface="Amatic SC"/>
                <a:ea typeface="Amatic SC"/>
                <a:cs typeface="Amatic SC"/>
                <a:sym typeface="Amatic SC"/>
              </a:rPr>
              <a:t>1 thing you taste.</a:t>
            </a:r>
            <a:endParaRPr sz="2200" b="1">
              <a:latin typeface="Amatic SC"/>
              <a:ea typeface="Amatic SC"/>
              <a:cs typeface="Amatic SC"/>
              <a:sym typeface="Amatic SC"/>
            </a:endParaRPr>
          </a:p>
        </p:txBody>
      </p:sp>
      <p:grpSp>
        <p:nvGrpSpPr>
          <p:cNvPr id="434" name="Google Shape;434;p50"/>
          <p:cNvGrpSpPr/>
          <p:nvPr/>
        </p:nvGrpSpPr>
        <p:grpSpPr>
          <a:xfrm>
            <a:off x="0" y="264350"/>
            <a:ext cx="3505650" cy="4614800"/>
            <a:chOff x="0" y="264350"/>
            <a:chExt cx="3505650" cy="4614800"/>
          </a:xfrm>
        </p:grpSpPr>
        <p:pic>
          <p:nvPicPr>
            <p:cNvPr id="435" name="Google Shape;435;p50"/>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436" name="Google Shape;436;p50"/>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HANDS</a:t>
              </a:r>
              <a:endParaRPr sz="5000"/>
            </a:p>
          </p:txBody>
        </p:sp>
      </p:grpSp>
      <p:pic>
        <p:nvPicPr>
          <p:cNvPr id="437" name="Google Shape;437;p50">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60;p31"/>
          <p:cNvPicPr preferRelativeResize="0"/>
          <p:nvPr/>
        </p:nvPicPr>
        <p:blipFill>
          <a:blip r:embed="rId5">
            <a:alphaModFix/>
          </a:blip>
          <a:stretch>
            <a:fillRect/>
          </a:stretch>
        </p:blipFill>
        <p:spPr>
          <a:xfrm>
            <a:off x="1487837" y="1261158"/>
            <a:ext cx="963925" cy="1512034"/>
          </a:xfrm>
          <a:prstGeom prst="rect">
            <a:avLst/>
          </a:prstGeom>
          <a:noFill/>
          <a:ln>
            <a:noFill/>
          </a:ln>
        </p:spPr>
      </p:pic>
      <p:sp>
        <p:nvSpPr>
          <p:cNvPr id="8" name="TextBox 7">
            <a:extLst>
              <a:ext uri="{FF2B5EF4-FFF2-40B4-BE49-F238E27FC236}">
                <a16:creationId xmlns:a16="http://schemas.microsoft.com/office/drawing/2014/main" id="{00D10847-B8FC-40BF-9C25-889FEB58B230}"/>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2EB60231-4B57-48AF-BC5F-A6C10EB6EC6C}"/>
              </a:ext>
            </a:extLst>
          </p:cNvPr>
          <p:cNvPicPr>
            <a:picLocks noChangeAspect="1"/>
          </p:cNvPicPr>
          <p:nvPr/>
        </p:nvPicPr>
        <p:blipFill>
          <a:blip r:embed="rId6"/>
          <a:stretch>
            <a:fillRect/>
          </a:stretch>
        </p:blipFill>
        <p:spPr>
          <a:xfrm>
            <a:off x="8150120" y="485723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455B7F5B-7E06-47E5-9C25-E32499815719}"/>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2" name="Google Shape;267;p31">
            <a:hlinkClick r:id="rId9" action="ppaction://hlinksldjump"/>
            <a:extLst>
              <a:ext uri="{FF2B5EF4-FFF2-40B4-BE49-F238E27FC236}">
                <a16:creationId xmlns:a16="http://schemas.microsoft.com/office/drawing/2014/main" id="{996B000D-FD09-4670-9CAB-636C37C107A8}"/>
              </a:ext>
            </a:extLst>
          </p:cNvPr>
          <p:cNvPicPr preferRelativeResize="0"/>
          <p:nvPr/>
        </p:nvPicPr>
        <p:blipFill>
          <a:blip r:embed="rId10"/>
          <a:stretch>
            <a:fillRect/>
          </a:stretch>
        </p:blipFill>
        <p:spPr>
          <a:xfrm rot="393491">
            <a:off x="83340" y="4739011"/>
            <a:ext cx="271486" cy="39026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7" name="Google Shape;447;p51"/>
          <p:cNvSpPr txBox="1"/>
          <p:nvPr/>
        </p:nvSpPr>
        <p:spPr>
          <a:xfrm>
            <a:off x="4026194" y="0"/>
            <a:ext cx="5059455"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2800" b="1" dirty="0">
                <a:solidFill>
                  <a:schemeClr val="dk1"/>
                </a:solidFill>
                <a:latin typeface="Amatic SC"/>
                <a:ea typeface="Amatic SC"/>
                <a:cs typeface="Amatic SC"/>
                <a:sym typeface="Amatic SC"/>
              </a:rPr>
              <a:t>Sirens remind Katy of the day                            the trauma happened.</a:t>
            </a:r>
            <a:endParaRPr sz="28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endParaRPr sz="11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2800" b="1" dirty="0">
                <a:solidFill>
                  <a:schemeClr val="dk1"/>
                </a:solidFill>
                <a:latin typeface="Amatic SC"/>
                <a:ea typeface="Amatic SC"/>
                <a:cs typeface="Amatic SC"/>
                <a:sym typeface="Amatic SC"/>
              </a:rPr>
              <a:t>What’s 1 muscle relaxer Katy can do                       to lighten her heavy feelings                            when she hears sirens?</a:t>
            </a:r>
            <a:endParaRPr sz="28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1100" b="1" dirty="0">
                <a:solidFill>
                  <a:schemeClr val="dk1"/>
                </a:solidFill>
                <a:latin typeface="Amatic SC"/>
                <a:ea typeface="Amatic SC"/>
                <a:cs typeface="Amatic SC"/>
                <a:sym typeface="Amatic SC"/>
              </a:rPr>
              <a:t> </a:t>
            </a:r>
            <a:endParaRPr sz="1100" b="1" dirty="0">
              <a:solidFill>
                <a:schemeClr val="dk1"/>
              </a:solidFill>
              <a:latin typeface="Amatic SC"/>
              <a:ea typeface="Amatic SC"/>
              <a:cs typeface="Amatic SC"/>
              <a:sym typeface="Amatic SC"/>
            </a:endParaRPr>
          </a:p>
          <a:p>
            <a:pPr marL="0" lvl="0" indent="0" algn="ctr" rtl="0">
              <a:spcBef>
                <a:spcPts val="1200"/>
              </a:spcBef>
              <a:spcAft>
                <a:spcPts val="0"/>
              </a:spcAft>
              <a:buNone/>
            </a:pPr>
            <a:r>
              <a:rPr lang="en" sz="2800" b="1" dirty="0">
                <a:solidFill>
                  <a:schemeClr val="dk1"/>
                </a:solidFill>
                <a:latin typeface="Amatic SC"/>
                <a:ea typeface="Amatic SC"/>
                <a:cs typeface="Amatic SC"/>
                <a:sym typeface="Amatic SC"/>
              </a:rPr>
              <a:t>Lead others in doing a muscle relaxer                     of your choice.</a:t>
            </a:r>
            <a:endParaRPr sz="2800" b="1" dirty="0">
              <a:latin typeface="Amatic SC"/>
              <a:ea typeface="Amatic SC"/>
              <a:cs typeface="Amatic SC"/>
              <a:sym typeface="Amatic SC"/>
            </a:endParaRPr>
          </a:p>
        </p:txBody>
      </p:sp>
      <p:grpSp>
        <p:nvGrpSpPr>
          <p:cNvPr id="443" name="Google Shape;443;p51"/>
          <p:cNvGrpSpPr/>
          <p:nvPr/>
        </p:nvGrpSpPr>
        <p:grpSpPr>
          <a:xfrm>
            <a:off x="0" y="264350"/>
            <a:ext cx="3505650" cy="4614800"/>
            <a:chOff x="0" y="264350"/>
            <a:chExt cx="3505650" cy="4614800"/>
          </a:xfrm>
        </p:grpSpPr>
        <p:pic>
          <p:nvPicPr>
            <p:cNvPr id="444" name="Google Shape;444;p51"/>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445" name="Google Shape;445;p51"/>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HANDS</a:t>
              </a:r>
              <a:endParaRPr sz="5000"/>
            </a:p>
          </p:txBody>
        </p:sp>
      </p:grpSp>
      <p:pic>
        <p:nvPicPr>
          <p:cNvPr id="446" name="Google Shape;446;p51">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61;p31"/>
          <p:cNvPicPr preferRelativeResize="0"/>
          <p:nvPr/>
        </p:nvPicPr>
        <p:blipFill>
          <a:blip r:embed="rId5">
            <a:alphaModFix/>
          </a:blip>
          <a:stretch>
            <a:fillRect/>
          </a:stretch>
        </p:blipFill>
        <p:spPr>
          <a:xfrm>
            <a:off x="1374749" y="1313288"/>
            <a:ext cx="963925" cy="1407773"/>
          </a:xfrm>
          <a:prstGeom prst="rect">
            <a:avLst/>
          </a:prstGeom>
          <a:noFill/>
          <a:ln>
            <a:noFill/>
          </a:ln>
        </p:spPr>
      </p:pic>
      <p:sp>
        <p:nvSpPr>
          <p:cNvPr id="8" name="TextBox 7">
            <a:extLst>
              <a:ext uri="{FF2B5EF4-FFF2-40B4-BE49-F238E27FC236}">
                <a16:creationId xmlns:a16="http://schemas.microsoft.com/office/drawing/2014/main" id="{4AC43B97-ECCD-40DE-90E5-EF9E7631EDF1}"/>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65DBB622-C13E-4E6C-AD7B-67B691403742}"/>
              </a:ext>
            </a:extLst>
          </p:cNvPr>
          <p:cNvPicPr>
            <a:picLocks noChangeAspect="1"/>
          </p:cNvPicPr>
          <p:nvPr/>
        </p:nvPicPr>
        <p:blipFill>
          <a:blip r:embed="rId6"/>
          <a:stretch>
            <a:fillRect/>
          </a:stretch>
        </p:blipFill>
        <p:spPr>
          <a:xfrm>
            <a:off x="8150120" y="485723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9DD93BA9-1298-4B69-9144-57B881256A4A}"/>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2" name="Google Shape;267;p31">
            <a:hlinkClick r:id="rId9" action="ppaction://hlinksldjump"/>
            <a:extLst>
              <a:ext uri="{FF2B5EF4-FFF2-40B4-BE49-F238E27FC236}">
                <a16:creationId xmlns:a16="http://schemas.microsoft.com/office/drawing/2014/main" id="{F6D9D175-E123-4B6D-BE3A-DAD8FDF9FBC5}"/>
              </a:ext>
            </a:extLst>
          </p:cNvPr>
          <p:cNvPicPr preferRelativeResize="0"/>
          <p:nvPr/>
        </p:nvPicPr>
        <p:blipFill>
          <a:blip r:embed="rId10"/>
          <a:stretch>
            <a:fillRect/>
          </a:stretch>
        </p:blipFill>
        <p:spPr>
          <a:xfrm rot="393491">
            <a:off x="83340" y="4739011"/>
            <a:ext cx="271486" cy="3902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subTitle" idx="1"/>
          </p:nvPr>
        </p:nvSpPr>
        <p:spPr>
          <a:xfrm>
            <a:off x="1931400" y="111975"/>
            <a:ext cx="5281200" cy="1040100"/>
          </a:xfrm>
          <a:prstGeom prst="rect">
            <a:avLst/>
          </a:prstGeom>
          <a:ln w="38100" cap="flat" cmpd="dbl">
            <a:solidFill>
              <a:srgbClr val="9900FF"/>
            </a:solidFill>
            <a:prstDash val="solid"/>
            <a:bevel/>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6300" b="1" dirty="0">
                <a:latin typeface="Amatic SC"/>
                <a:ea typeface="Amatic SC"/>
                <a:cs typeface="Amatic SC"/>
                <a:sym typeface="Amatic SC"/>
              </a:rPr>
              <a:t>GROUP RULES</a:t>
            </a:r>
            <a:endParaRPr sz="6300" b="1" dirty="0">
              <a:latin typeface="Amatic SC"/>
              <a:ea typeface="Amatic SC"/>
              <a:cs typeface="Amatic SC"/>
              <a:sym typeface="Amatic SC"/>
            </a:endParaRPr>
          </a:p>
        </p:txBody>
      </p:sp>
      <p:sp>
        <p:nvSpPr>
          <p:cNvPr id="83" name="Google Shape;83;p15"/>
          <p:cNvSpPr txBox="1"/>
          <p:nvPr/>
        </p:nvSpPr>
        <p:spPr>
          <a:xfrm>
            <a:off x="1931400" y="1060325"/>
            <a:ext cx="6420600" cy="3911100"/>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1000"/>
              </a:spcBef>
              <a:spcAft>
                <a:spcPts val="0"/>
              </a:spcAft>
              <a:buClr>
                <a:srgbClr val="7030A0"/>
              </a:buClr>
              <a:buSzPts val="2800"/>
              <a:buFont typeface="Amatic SC"/>
              <a:buAutoNum type="arabicPeriod"/>
            </a:pPr>
            <a:r>
              <a:rPr lang="en" sz="2800" b="1">
                <a:solidFill>
                  <a:srgbClr val="7030A0"/>
                </a:solidFill>
                <a:latin typeface="Amatic SC"/>
                <a:ea typeface="Amatic SC"/>
                <a:cs typeface="Amatic SC"/>
                <a:sym typeface="Amatic SC"/>
              </a:rPr>
              <a:t>Use the bathroom before or after group.</a:t>
            </a:r>
            <a:endParaRPr sz="2800" b="1">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800" b="1">
                <a:solidFill>
                  <a:srgbClr val="7030A0"/>
                </a:solidFill>
                <a:latin typeface="Amatic SC"/>
                <a:ea typeface="Amatic SC"/>
                <a:cs typeface="Amatic SC"/>
                <a:sym typeface="Amatic SC"/>
              </a:rPr>
              <a:t>Be in a private space.</a:t>
            </a:r>
            <a:endParaRPr sz="2800" b="1">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800" b="1">
                <a:solidFill>
                  <a:srgbClr val="7030A0"/>
                </a:solidFill>
                <a:latin typeface="Amatic SC"/>
                <a:ea typeface="Amatic SC"/>
                <a:cs typeface="Amatic SC"/>
                <a:sym typeface="Amatic SC"/>
              </a:rPr>
              <a:t>Keep everyone’s information </a:t>
            </a:r>
            <a:r>
              <a:rPr lang="en" sz="2800" b="1" u="sng">
                <a:solidFill>
                  <a:srgbClr val="7030A0"/>
                </a:solidFill>
                <a:latin typeface="Amatic SC"/>
                <a:ea typeface="Amatic SC"/>
                <a:cs typeface="Amatic SC"/>
                <a:sym typeface="Amatic SC"/>
              </a:rPr>
              <a:t>private</a:t>
            </a:r>
            <a:r>
              <a:rPr lang="en" sz="2800" b="1">
                <a:solidFill>
                  <a:srgbClr val="7030A0"/>
                </a:solidFill>
                <a:latin typeface="Amatic SC"/>
                <a:ea typeface="Amatic SC"/>
                <a:cs typeface="Amatic SC"/>
                <a:sym typeface="Amatic SC"/>
              </a:rPr>
              <a:t> or  </a:t>
            </a:r>
            <a:r>
              <a:rPr lang="en" sz="2800" b="1" u="sng">
                <a:solidFill>
                  <a:srgbClr val="7030A0"/>
                </a:solidFill>
                <a:latin typeface="Amatic SC"/>
                <a:ea typeface="Amatic SC"/>
                <a:cs typeface="Amatic SC"/>
                <a:sym typeface="Amatic SC"/>
              </a:rPr>
              <a:t>confidential</a:t>
            </a:r>
            <a:r>
              <a:rPr lang="en" sz="2800" b="1">
                <a:solidFill>
                  <a:srgbClr val="7030A0"/>
                </a:solidFill>
                <a:latin typeface="Amatic SC"/>
                <a:ea typeface="Amatic SC"/>
                <a:cs typeface="Amatic SC"/>
                <a:sym typeface="Amatic SC"/>
              </a:rPr>
              <a:t>.</a:t>
            </a:r>
            <a:endParaRPr sz="2800" b="1">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800" b="1">
                <a:solidFill>
                  <a:srgbClr val="7030A0"/>
                </a:solidFill>
                <a:latin typeface="Amatic SC"/>
                <a:ea typeface="Amatic SC"/>
                <a:cs typeface="Amatic SC"/>
                <a:sym typeface="Amatic SC"/>
              </a:rPr>
              <a:t>Take turns talking.</a:t>
            </a:r>
            <a:endParaRPr sz="2800" b="1">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800" b="1">
                <a:solidFill>
                  <a:srgbClr val="7030A0"/>
                </a:solidFill>
                <a:latin typeface="Amatic SC"/>
                <a:ea typeface="Amatic SC"/>
                <a:cs typeface="Amatic SC"/>
                <a:sym typeface="Amatic SC"/>
              </a:rPr>
              <a:t>Keep yourself on mute.</a:t>
            </a:r>
            <a:endParaRPr sz="2800" b="1">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800" b="1">
                <a:solidFill>
                  <a:srgbClr val="7030A0"/>
                </a:solidFill>
                <a:latin typeface="Amatic SC"/>
                <a:ea typeface="Amatic SC"/>
                <a:cs typeface="Amatic SC"/>
                <a:sym typeface="Amatic SC"/>
              </a:rPr>
              <a:t>Keep your camera on.</a:t>
            </a:r>
            <a:endParaRPr sz="2800" b="1">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800" b="1">
                <a:solidFill>
                  <a:srgbClr val="7030A0"/>
                </a:solidFill>
                <a:latin typeface="Amatic SC"/>
                <a:ea typeface="Amatic SC"/>
                <a:cs typeface="Amatic SC"/>
                <a:sym typeface="Amatic SC"/>
              </a:rPr>
              <a:t>Be nice.</a:t>
            </a:r>
            <a:endParaRPr sz="2800" b="1">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800" b="1">
                <a:solidFill>
                  <a:srgbClr val="7030A0"/>
                </a:solidFill>
                <a:latin typeface="Amatic SC"/>
                <a:ea typeface="Amatic SC"/>
                <a:cs typeface="Amatic SC"/>
                <a:sym typeface="Amatic SC"/>
              </a:rPr>
              <a:t>Just Be On Zoom!</a:t>
            </a:r>
            <a:endParaRPr sz="2800" b="1">
              <a:solidFill>
                <a:srgbClr val="7030A0"/>
              </a:solidFill>
              <a:latin typeface="Amatic SC"/>
              <a:ea typeface="Amatic SC"/>
              <a:cs typeface="Amatic SC"/>
              <a:sym typeface="Amatic SC"/>
            </a:endParaRPr>
          </a:p>
        </p:txBody>
      </p:sp>
      <p:pic>
        <p:nvPicPr>
          <p:cNvPr id="84" name="Google Shape;84;p15"/>
          <p:cNvPicPr preferRelativeResize="0"/>
          <p:nvPr/>
        </p:nvPicPr>
        <p:blipFill>
          <a:blip r:embed="rId3"/>
          <a:stretch>
            <a:fillRect/>
          </a:stretch>
        </p:blipFill>
        <p:spPr>
          <a:xfrm>
            <a:off x="4745182" y="2657950"/>
            <a:ext cx="2939444" cy="2011032"/>
          </a:xfrm>
          <a:prstGeom prst="rect">
            <a:avLst/>
          </a:prstGeom>
          <a:noFill/>
          <a:ln>
            <a:noFill/>
          </a:ln>
        </p:spPr>
      </p:pic>
      <p:pic>
        <p:nvPicPr>
          <p:cNvPr id="86" name="Google Shape;86;p15"/>
          <p:cNvPicPr preferRelativeResize="0"/>
          <p:nvPr/>
        </p:nvPicPr>
        <p:blipFill>
          <a:blip r:embed="rId4"/>
          <a:stretch>
            <a:fillRect/>
          </a:stretch>
        </p:blipFill>
        <p:spPr>
          <a:xfrm flipH="1">
            <a:off x="6074787" y="226362"/>
            <a:ext cx="811325" cy="811325"/>
          </a:xfrm>
          <a:prstGeom prst="rect">
            <a:avLst/>
          </a:prstGeom>
          <a:noFill/>
          <a:ln>
            <a:noFill/>
          </a:ln>
        </p:spPr>
      </p:pic>
      <p:pic>
        <p:nvPicPr>
          <p:cNvPr id="87" name="Google Shape;87;p15"/>
          <p:cNvPicPr preferRelativeResize="0"/>
          <p:nvPr/>
        </p:nvPicPr>
        <p:blipFill>
          <a:blip r:embed="rId5">
            <a:alphaModFix/>
          </a:blip>
          <a:stretch>
            <a:fillRect/>
          </a:stretch>
        </p:blipFill>
        <p:spPr>
          <a:xfrm>
            <a:off x="2283504" y="161951"/>
            <a:ext cx="760550" cy="674711"/>
          </a:xfrm>
          <a:prstGeom prst="rect">
            <a:avLst/>
          </a:prstGeom>
          <a:noFill/>
          <a:ln>
            <a:noFill/>
          </a:ln>
        </p:spPr>
      </p:pic>
      <p:pic>
        <p:nvPicPr>
          <p:cNvPr id="88" name="Google Shape;88;p15">
            <a:hlinkClick r:id="rId6" action="ppaction://hlinksldjump"/>
          </p:cNvPr>
          <p:cNvPicPr preferRelativeResize="0"/>
          <p:nvPr/>
        </p:nvPicPr>
        <p:blipFill>
          <a:blip r:embed="rId7">
            <a:alphaModFix/>
          </a:blip>
          <a:stretch>
            <a:fillRect/>
          </a:stretch>
        </p:blipFill>
        <p:spPr>
          <a:xfrm>
            <a:off x="0" y="1"/>
            <a:ext cx="319275" cy="323900"/>
          </a:xfrm>
          <a:prstGeom prst="rect">
            <a:avLst/>
          </a:prstGeom>
          <a:noFill/>
          <a:ln>
            <a:noFill/>
          </a:ln>
        </p:spPr>
      </p:pic>
      <p:pic>
        <p:nvPicPr>
          <p:cNvPr id="89" name="Google Shape;89;p15">
            <a:hlinkClick r:id="rId8" action="ppaction://hlinksldjump"/>
          </p:cNvPr>
          <p:cNvPicPr preferRelativeResize="0"/>
          <p:nvPr/>
        </p:nvPicPr>
        <p:blipFill>
          <a:blip r:embed="rId9"/>
          <a:stretch>
            <a:fillRect/>
          </a:stretch>
        </p:blipFill>
        <p:spPr>
          <a:xfrm rot="-398067">
            <a:off x="73787" y="4717690"/>
            <a:ext cx="240864" cy="390262"/>
          </a:xfrm>
          <a:prstGeom prst="rect">
            <a:avLst/>
          </a:prstGeom>
          <a:noFill/>
          <a:ln>
            <a:noFill/>
          </a:ln>
        </p:spPr>
      </p:pic>
      <p:sp>
        <p:nvSpPr>
          <p:cNvPr id="11" name="TextBox 10">
            <a:extLst>
              <a:ext uri="{FF2B5EF4-FFF2-40B4-BE49-F238E27FC236}">
                <a16:creationId xmlns:a16="http://schemas.microsoft.com/office/drawing/2014/main" id="{8778A171-8867-4292-8010-939DB4638342}"/>
              </a:ext>
            </a:extLst>
          </p:cNvPr>
          <p:cNvSpPr txBox="1"/>
          <p:nvPr/>
        </p:nvSpPr>
        <p:spPr>
          <a:xfrm>
            <a:off x="2306312" y="678831"/>
            <a:ext cx="963435" cy="523220"/>
          </a:xfrm>
          <a:prstGeom prst="rect">
            <a:avLst/>
          </a:prstGeom>
          <a:noFill/>
        </p:spPr>
        <p:txBody>
          <a:bodyPr wrap="square" rtlCol="0">
            <a:spAutoFit/>
          </a:bodyPr>
          <a:lstStyle/>
          <a:p>
            <a:r>
              <a:rPr lang="en-US" sz="2800" b="1" dirty="0">
                <a:solidFill>
                  <a:schemeClr val="tx2">
                    <a:lumMod val="25000"/>
                  </a:schemeClr>
                </a:solidFill>
                <a:latin typeface="Amatic SC" panose="020B0604020202020204" charset="-79"/>
                <a:cs typeface="Amatic SC" panose="020B0604020202020204" charset="-79"/>
              </a:rPr>
              <a:t>Zoom</a:t>
            </a:r>
            <a:r>
              <a:rPr lang="en-US" sz="2800" b="1" dirty="0">
                <a:solidFill>
                  <a:schemeClr val="tx2">
                    <a:lumMod val="25000"/>
                  </a:schemeClr>
                </a:solidFill>
                <a:latin typeface="Comic Sans MS" panose="030F0702030302020204" pitchFamily="66" charset="0"/>
              </a:rPr>
              <a:t> </a:t>
            </a:r>
          </a:p>
        </p:txBody>
      </p:sp>
      <p:sp>
        <p:nvSpPr>
          <p:cNvPr id="12" name="TextBox 11">
            <a:extLst>
              <a:ext uri="{FF2B5EF4-FFF2-40B4-BE49-F238E27FC236}">
                <a16:creationId xmlns:a16="http://schemas.microsoft.com/office/drawing/2014/main" id="{037935BE-B732-4A92-94DD-79181072B295}"/>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3" name="Picture 12">
            <a:extLst>
              <a:ext uri="{FF2B5EF4-FFF2-40B4-BE49-F238E27FC236}">
                <a16:creationId xmlns:a16="http://schemas.microsoft.com/office/drawing/2014/main" id="{3714592D-7058-4051-BB7D-C42DABE1B36E}"/>
              </a:ext>
            </a:extLst>
          </p:cNvPr>
          <p:cNvPicPr>
            <a:picLocks noChangeAspect="1"/>
          </p:cNvPicPr>
          <p:nvPr/>
        </p:nvPicPr>
        <p:blipFill>
          <a:blip r:embed="rId10"/>
          <a:stretch>
            <a:fillRect/>
          </a:stretch>
        </p:blipFill>
        <p:spPr>
          <a:xfrm>
            <a:off x="8692923" y="4886650"/>
            <a:ext cx="451077" cy="23391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6" name="Google Shape;456;p52"/>
          <p:cNvSpPr txBox="1"/>
          <p:nvPr/>
        </p:nvSpPr>
        <p:spPr>
          <a:xfrm>
            <a:off x="3505497" y="0"/>
            <a:ext cx="56385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000" b="1" dirty="0">
                <a:solidFill>
                  <a:schemeClr val="dk1"/>
                </a:solidFill>
                <a:latin typeface="Amatic SC"/>
                <a:ea typeface="Amatic SC"/>
                <a:cs typeface="Amatic SC"/>
                <a:sym typeface="Amatic SC"/>
              </a:rPr>
              <a:t>Daisy the Deer is walking through the forest when she sees something move in the grass. Right away, she stops so still that nothing can see her!</a:t>
            </a:r>
            <a:r>
              <a:rPr lang="en" sz="1000" b="1" dirty="0">
                <a:solidFill>
                  <a:schemeClr val="dk1"/>
                </a:solidFill>
                <a:latin typeface="Amatic SC"/>
                <a:ea typeface="Amatic SC"/>
                <a:cs typeface="Amatic SC"/>
                <a:sym typeface="Amatic SC"/>
              </a:rPr>
              <a:t> </a:t>
            </a:r>
            <a:endParaRPr sz="10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3000" b="1" dirty="0">
                <a:solidFill>
                  <a:schemeClr val="dk1"/>
                </a:solidFill>
                <a:latin typeface="Amatic SC"/>
                <a:ea typeface="Amatic SC"/>
                <a:cs typeface="Amatic SC"/>
                <a:sym typeface="Amatic SC"/>
              </a:rPr>
              <a:t>Which of these did Daisy’s body use for protection?</a:t>
            </a:r>
            <a:endParaRPr sz="3000" b="1" dirty="0">
              <a:solidFill>
                <a:schemeClr val="dk1"/>
              </a:solidFill>
              <a:latin typeface="Amatic SC"/>
              <a:ea typeface="Amatic SC"/>
              <a:cs typeface="Amatic SC"/>
              <a:sym typeface="Amatic SC"/>
            </a:endParaRPr>
          </a:p>
          <a:p>
            <a:pPr marL="514350" lvl="0" indent="-514350" algn="ctr" rtl="0">
              <a:lnSpc>
                <a:spcPct val="100000"/>
              </a:lnSpc>
              <a:spcBef>
                <a:spcPts val="1200"/>
              </a:spcBef>
              <a:spcAft>
                <a:spcPts val="0"/>
              </a:spcAft>
              <a:buFont typeface="+mj-lt"/>
              <a:buAutoNum type="arabicPeriod"/>
            </a:pPr>
            <a:r>
              <a:rPr lang="en" sz="2800" b="1" dirty="0">
                <a:solidFill>
                  <a:schemeClr val="dk1"/>
                </a:solidFill>
                <a:latin typeface="Amatic SC"/>
                <a:ea typeface="Amatic SC"/>
                <a:cs typeface="Amatic SC"/>
                <a:sym typeface="Amatic SC"/>
              </a:rPr>
              <a:t>Fight</a:t>
            </a:r>
            <a:endParaRPr sz="2800" b="1" dirty="0">
              <a:solidFill>
                <a:schemeClr val="dk1"/>
              </a:solidFill>
              <a:latin typeface="Amatic SC"/>
              <a:ea typeface="Amatic SC"/>
              <a:cs typeface="Amatic SC"/>
              <a:sym typeface="Amatic SC"/>
            </a:endParaRPr>
          </a:p>
          <a:p>
            <a:pPr marL="514350" lvl="0" indent="-514350" algn="ctr" rtl="0">
              <a:lnSpc>
                <a:spcPct val="100000"/>
              </a:lnSpc>
              <a:spcBef>
                <a:spcPts val="1200"/>
              </a:spcBef>
              <a:spcAft>
                <a:spcPts val="0"/>
              </a:spcAft>
              <a:buFont typeface="+mj-lt"/>
              <a:buAutoNum type="arabicPeriod"/>
            </a:pPr>
            <a:r>
              <a:rPr lang="en" sz="2800" b="1" dirty="0">
                <a:solidFill>
                  <a:schemeClr val="dk1"/>
                </a:solidFill>
                <a:latin typeface="Amatic SC"/>
                <a:ea typeface="Amatic SC"/>
                <a:cs typeface="Amatic SC"/>
                <a:sym typeface="Amatic SC"/>
              </a:rPr>
              <a:t>Flight</a:t>
            </a:r>
            <a:endParaRPr sz="2800" b="1" dirty="0">
              <a:solidFill>
                <a:schemeClr val="dk1"/>
              </a:solidFill>
              <a:latin typeface="Amatic SC"/>
              <a:ea typeface="Amatic SC"/>
              <a:cs typeface="Amatic SC"/>
              <a:sym typeface="Amatic SC"/>
            </a:endParaRPr>
          </a:p>
          <a:p>
            <a:pPr marL="514350" lvl="0" indent="-514350" algn="ctr" rtl="0">
              <a:lnSpc>
                <a:spcPct val="100000"/>
              </a:lnSpc>
              <a:spcBef>
                <a:spcPts val="1200"/>
              </a:spcBef>
              <a:spcAft>
                <a:spcPts val="1200"/>
              </a:spcAft>
              <a:buFont typeface="+mj-lt"/>
              <a:buAutoNum type="arabicPeriod"/>
            </a:pPr>
            <a:r>
              <a:rPr lang="en" sz="2800" b="1" dirty="0">
                <a:solidFill>
                  <a:schemeClr val="dk1"/>
                </a:solidFill>
                <a:latin typeface="Amatic SC"/>
                <a:ea typeface="Amatic SC"/>
                <a:cs typeface="Amatic SC"/>
                <a:sym typeface="Amatic SC"/>
              </a:rPr>
              <a:t>Freeze</a:t>
            </a:r>
            <a:endParaRPr sz="2800" b="1" dirty="0">
              <a:solidFill>
                <a:schemeClr val="dk1"/>
              </a:solidFill>
              <a:latin typeface="Amatic SC"/>
              <a:ea typeface="Amatic SC"/>
              <a:cs typeface="Amatic SC"/>
              <a:sym typeface="Amatic SC"/>
            </a:endParaRPr>
          </a:p>
        </p:txBody>
      </p:sp>
      <p:grpSp>
        <p:nvGrpSpPr>
          <p:cNvPr id="452" name="Google Shape;452;p52"/>
          <p:cNvGrpSpPr/>
          <p:nvPr/>
        </p:nvGrpSpPr>
        <p:grpSpPr>
          <a:xfrm>
            <a:off x="0" y="264350"/>
            <a:ext cx="3505650" cy="4614800"/>
            <a:chOff x="0" y="264350"/>
            <a:chExt cx="3505650" cy="4614800"/>
          </a:xfrm>
        </p:grpSpPr>
        <p:pic>
          <p:nvPicPr>
            <p:cNvPr id="453" name="Google Shape;453;p52"/>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454" name="Google Shape;454;p52"/>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HANDS</a:t>
              </a:r>
              <a:endParaRPr sz="5000"/>
            </a:p>
          </p:txBody>
        </p:sp>
      </p:grpSp>
      <p:pic>
        <p:nvPicPr>
          <p:cNvPr id="455" name="Google Shape;455;p52">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62;p31"/>
          <p:cNvPicPr preferRelativeResize="0"/>
          <p:nvPr/>
        </p:nvPicPr>
        <p:blipFill>
          <a:blip r:embed="rId5">
            <a:alphaModFix/>
          </a:blip>
          <a:stretch>
            <a:fillRect/>
          </a:stretch>
        </p:blipFill>
        <p:spPr>
          <a:xfrm>
            <a:off x="1469997" y="1397214"/>
            <a:ext cx="868127" cy="1407775"/>
          </a:xfrm>
          <a:prstGeom prst="rect">
            <a:avLst/>
          </a:prstGeom>
          <a:noFill/>
          <a:ln>
            <a:noFill/>
          </a:ln>
        </p:spPr>
      </p:pic>
      <p:sp>
        <p:nvSpPr>
          <p:cNvPr id="8" name="TextBox 7">
            <a:extLst>
              <a:ext uri="{FF2B5EF4-FFF2-40B4-BE49-F238E27FC236}">
                <a16:creationId xmlns:a16="http://schemas.microsoft.com/office/drawing/2014/main" id="{2C776EAC-1863-4129-B1F4-2C2412BE97EF}"/>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3ACD6D12-38CA-42F6-BD21-B17421213973}"/>
              </a:ext>
            </a:extLst>
          </p:cNvPr>
          <p:cNvPicPr>
            <a:picLocks noChangeAspect="1"/>
          </p:cNvPicPr>
          <p:nvPr/>
        </p:nvPicPr>
        <p:blipFill>
          <a:blip r:embed="rId6"/>
          <a:stretch>
            <a:fillRect/>
          </a:stretch>
        </p:blipFill>
        <p:spPr>
          <a:xfrm>
            <a:off x="8150120" y="485723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56898753-F604-43FC-BCFB-90C0D1BA21DC}"/>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2" name="Google Shape;267;p31">
            <a:hlinkClick r:id="rId9" action="ppaction://hlinksldjump"/>
            <a:extLst>
              <a:ext uri="{FF2B5EF4-FFF2-40B4-BE49-F238E27FC236}">
                <a16:creationId xmlns:a16="http://schemas.microsoft.com/office/drawing/2014/main" id="{BFE7CD09-5983-49E2-BD37-BFF001B3A97B}"/>
              </a:ext>
            </a:extLst>
          </p:cNvPr>
          <p:cNvPicPr preferRelativeResize="0"/>
          <p:nvPr/>
        </p:nvPicPr>
        <p:blipFill>
          <a:blip r:embed="rId10"/>
          <a:stretch>
            <a:fillRect/>
          </a:stretch>
        </p:blipFill>
        <p:spPr>
          <a:xfrm rot="393491">
            <a:off x="83340" y="4739011"/>
            <a:ext cx="271486" cy="39026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5" name="Google Shape;465;p53"/>
          <p:cNvSpPr txBox="1"/>
          <p:nvPr/>
        </p:nvSpPr>
        <p:spPr>
          <a:xfrm>
            <a:off x="4012019" y="0"/>
            <a:ext cx="5132056"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200" b="1" dirty="0">
                <a:solidFill>
                  <a:schemeClr val="dk1"/>
                </a:solidFill>
                <a:latin typeface="Amatic SC"/>
                <a:ea typeface="Amatic SC"/>
                <a:cs typeface="Amatic SC"/>
                <a:sym typeface="Amatic SC"/>
              </a:rPr>
              <a:t>Lafayette the Labrador barks at every noise he hears. His body alarm tells him that there might be danger.</a:t>
            </a:r>
            <a:endParaRPr sz="32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900" b="1" dirty="0">
                <a:solidFill>
                  <a:schemeClr val="dk1"/>
                </a:solidFill>
                <a:latin typeface="Amatic SC"/>
                <a:ea typeface="Amatic SC"/>
                <a:cs typeface="Amatic SC"/>
                <a:sym typeface="Amatic SC"/>
              </a:rPr>
              <a:t> </a:t>
            </a:r>
            <a:endParaRPr sz="900" b="1" dirty="0">
              <a:solidFill>
                <a:schemeClr val="dk1"/>
              </a:solidFill>
              <a:latin typeface="Amatic SC"/>
              <a:ea typeface="Amatic SC"/>
              <a:cs typeface="Amatic SC"/>
              <a:sym typeface="Amatic SC"/>
            </a:endParaRPr>
          </a:p>
          <a:p>
            <a:pPr marL="457200" lvl="0" indent="-457200" algn="l" rtl="0">
              <a:lnSpc>
                <a:spcPct val="115000"/>
              </a:lnSpc>
              <a:spcBef>
                <a:spcPts val="1200"/>
              </a:spcBef>
              <a:spcAft>
                <a:spcPts val="0"/>
              </a:spcAft>
              <a:buClr>
                <a:schemeClr val="dk1"/>
              </a:buClr>
              <a:buSzPts val="3600"/>
              <a:buFont typeface="Amatic SC"/>
              <a:buAutoNum type="arabicPeriod"/>
            </a:pPr>
            <a:r>
              <a:rPr lang="en" sz="3200" b="1" dirty="0">
                <a:solidFill>
                  <a:schemeClr val="dk1"/>
                </a:solidFill>
                <a:latin typeface="Amatic SC"/>
                <a:ea typeface="Amatic SC"/>
                <a:cs typeface="Amatic SC"/>
                <a:sym typeface="Amatic SC"/>
              </a:rPr>
              <a:t>Which one is his barking -              Fight, Flight or Freeze?</a:t>
            </a:r>
            <a:endParaRPr sz="3200" b="1" dirty="0">
              <a:solidFill>
                <a:schemeClr val="dk1"/>
              </a:solidFill>
              <a:latin typeface="Amatic SC"/>
              <a:ea typeface="Amatic SC"/>
              <a:cs typeface="Amatic SC"/>
              <a:sym typeface="Amatic SC"/>
            </a:endParaRPr>
          </a:p>
          <a:p>
            <a:pPr marL="457200" lvl="0" indent="-457200" algn="l" rtl="0">
              <a:lnSpc>
                <a:spcPct val="115000"/>
              </a:lnSpc>
              <a:spcBef>
                <a:spcPts val="0"/>
              </a:spcBef>
              <a:spcAft>
                <a:spcPts val="0"/>
              </a:spcAft>
              <a:buClr>
                <a:schemeClr val="dk1"/>
              </a:buClr>
              <a:buSzPts val="3600"/>
              <a:buFont typeface="Amatic SC"/>
              <a:buAutoNum type="arabicPeriod"/>
            </a:pPr>
            <a:r>
              <a:rPr lang="en" sz="3200" b="1" dirty="0">
                <a:solidFill>
                  <a:schemeClr val="dk1"/>
                </a:solidFill>
                <a:latin typeface="Amatic SC"/>
                <a:ea typeface="Amatic SC"/>
                <a:cs typeface="Amatic SC"/>
                <a:sym typeface="Amatic SC"/>
              </a:rPr>
              <a:t>What would you do to help Lafayette calm down if there’s no danger?</a:t>
            </a:r>
            <a:endParaRPr sz="3200" b="1" dirty="0">
              <a:latin typeface="Amatic SC"/>
              <a:ea typeface="Amatic SC"/>
              <a:cs typeface="Amatic SC"/>
              <a:sym typeface="Amatic SC"/>
            </a:endParaRPr>
          </a:p>
        </p:txBody>
      </p:sp>
      <p:grpSp>
        <p:nvGrpSpPr>
          <p:cNvPr id="461" name="Google Shape;461;p53"/>
          <p:cNvGrpSpPr/>
          <p:nvPr/>
        </p:nvGrpSpPr>
        <p:grpSpPr>
          <a:xfrm>
            <a:off x="0" y="264350"/>
            <a:ext cx="3505650" cy="4614800"/>
            <a:chOff x="0" y="264350"/>
            <a:chExt cx="3505650" cy="4614800"/>
          </a:xfrm>
        </p:grpSpPr>
        <p:pic>
          <p:nvPicPr>
            <p:cNvPr id="462" name="Google Shape;462;p53"/>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463" name="Google Shape;463;p53"/>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HANDS</a:t>
              </a:r>
              <a:endParaRPr sz="5000"/>
            </a:p>
          </p:txBody>
        </p:sp>
      </p:grpSp>
      <p:pic>
        <p:nvPicPr>
          <p:cNvPr id="464" name="Google Shape;464;p53">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63;p31"/>
          <p:cNvPicPr preferRelativeResize="0"/>
          <p:nvPr/>
        </p:nvPicPr>
        <p:blipFill>
          <a:blip r:embed="rId5">
            <a:alphaModFix/>
          </a:blip>
          <a:stretch>
            <a:fillRect/>
          </a:stretch>
        </p:blipFill>
        <p:spPr>
          <a:xfrm>
            <a:off x="1447675" y="1342954"/>
            <a:ext cx="913950" cy="1348441"/>
          </a:xfrm>
          <a:prstGeom prst="rect">
            <a:avLst/>
          </a:prstGeom>
          <a:noFill/>
          <a:ln>
            <a:noFill/>
          </a:ln>
        </p:spPr>
      </p:pic>
      <p:sp>
        <p:nvSpPr>
          <p:cNvPr id="8" name="TextBox 7">
            <a:extLst>
              <a:ext uri="{FF2B5EF4-FFF2-40B4-BE49-F238E27FC236}">
                <a16:creationId xmlns:a16="http://schemas.microsoft.com/office/drawing/2014/main" id="{B46CFC1F-910E-44C0-AA79-17949A7EE271}"/>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644213E2-4F17-4A82-82D8-4681E9550877}"/>
              </a:ext>
            </a:extLst>
          </p:cNvPr>
          <p:cNvPicPr>
            <a:picLocks noChangeAspect="1"/>
          </p:cNvPicPr>
          <p:nvPr/>
        </p:nvPicPr>
        <p:blipFill>
          <a:blip r:embed="rId6"/>
          <a:stretch>
            <a:fillRect/>
          </a:stretch>
        </p:blipFill>
        <p:spPr>
          <a:xfrm>
            <a:off x="8150120" y="485723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2CF7E3D1-4052-4412-99D7-9F759182A42E}"/>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2" name="Google Shape;267;p31">
            <a:hlinkClick r:id="rId9" action="ppaction://hlinksldjump"/>
            <a:extLst>
              <a:ext uri="{FF2B5EF4-FFF2-40B4-BE49-F238E27FC236}">
                <a16:creationId xmlns:a16="http://schemas.microsoft.com/office/drawing/2014/main" id="{CDAF216E-358C-466D-A269-5CF7DA880C94}"/>
              </a:ext>
            </a:extLst>
          </p:cNvPr>
          <p:cNvPicPr preferRelativeResize="0"/>
          <p:nvPr/>
        </p:nvPicPr>
        <p:blipFill>
          <a:blip r:embed="rId10"/>
          <a:stretch>
            <a:fillRect/>
          </a:stretch>
        </p:blipFill>
        <p:spPr>
          <a:xfrm rot="393491">
            <a:off x="83340" y="4739011"/>
            <a:ext cx="271486" cy="39026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4" name="Google Shape;474;p54"/>
          <p:cNvSpPr txBox="1"/>
          <p:nvPr/>
        </p:nvSpPr>
        <p:spPr>
          <a:xfrm>
            <a:off x="3505650" y="0"/>
            <a:ext cx="56043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200" b="1" dirty="0">
                <a:solidFill>
                  <a:schemeClr val="dk1"/>
                </a:solidFill>
                <a:latin typeface="Amatic SC"/>
                <a:ea typeface="Amatic SC"/>
                <a:cs typeface="Amatic SC"/>
                <a:sym typeface="Amatic SC"/>
              </a:rPr>
              <a:t>Fun activities can help lighten our heavy thoughts, feelings and memories.</a:t>
            </a:r>
            <a:endParaRPr sz="32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3200" b="1" dirty="0">
                <a:solidFill>
                  <a:schemeClr val="dk1"/>
                </a:solidFill>
                <a:latin typeface="Amatic SC"/>
                <a:ea typeface="Amatic SC"/>
                <a:cs typeface="Amatic SC"/>
                <a:sym typeface="Amatic SC"/>
              </a:rPr>
              <a:t>Let’s do some charades!</a:t>
            </a:r>
            <a:endParaRPr sz="3200" b="1" dirty="0">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3200" b="1" dirty="0">
                <a:solidFill>
                  <a:schemeClr val="dk1"/>
                </a:solidFill>
                <a:latin typeface="Amatic SC"/>
                <a:ea typeface="Amatic SC"/>
                <a:cs typeface="Amatic SC"/>
                <a:sym typeface="Amatic SC"/>
              </a:rPr>
              <a:t>Using no words, get others to guess 3 activities that are fun for you.</a:t>
            </a:r>
            <a:endParaRPr sz="3200" b="1" dirty="0">
              <a:solidFill>
                <a:schemeClr val="dk1"/>
              </a:solidFill>
              <a:latin typeface="Amatic SC"/>
              <a:ea typeface="Amatic SC"/>
              <a:cs typeface="Amatic SC"/>
              <a:sym typeface="Amatic SC"/>
            </a:endParaRPr>
          </a:p>
          <a:p>
            <a:pPr marL="0" lvl="0" indent="0" algn="ctr" rtl="0">
              <a:spcBef>
                <a:spcPts val="1200"/>
              </a:spcBef>
              <a:spcAft>
                <a:spcPts val="0"/>
              </a:spcAft>
              <a:buNone/>
            </a:pPr>
            <a:r>
              <a:rPr lang="en" sz="2800" b="1" dirty="0">
                <a:solidFill>
                  <a:schemeClr val="dk1"/>
                </a:solidFill>
                <a:latin typeface="Amatic SC"/>
                <a:ea typeface="Amatic SC"/>
                <a:cs typeface="Amatic SC"/>
                <a:sym typeface="Amatic SC"/>
              </a:rPr>
              <a:t>Some ideas include: dancing, video games, writing in a journal, basketball, singing</a:t>
            </a:r>
            <a:endParaRPr sz="2800" b="1" dirty="0">
              <a:latin typeface="Amatic SC"/>
              <a:ea typeface="Amatic SC"/>
              <a:cs typeface="Amatic SC"/>
              <a:sym typeface="Amatic SC"/>
            </a:endParaRPr>
          </a:p>
        </p:txBody>
      </p:sp>
      <p:grpSp>
        <p:nvGrpSpPr>
          <p:cNvPr id="470" name="Google Shape;470;p54"/>
          <p:cNvGrpSpPr/>
          <p:nvPr/>
        </p:nvGrpSpPr>
        <p:grpSpPr>
          <a:xfrm>
            <a:off x="0" y="264350"/>
            <a:ext cx="3505650" cy="4614800"/>
            <a:chOff x="0" y="264350"/>
            <a:chExt cx="3505650" cy="4614800"/>
          </a:xfrm>
        </p:grpSpPr>
        <p:pic>
          <p:nvPicPr>
            <p:cNvPr id="471" name="Google Shape;471;p54"/>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472" name="Google Shape;472;p54"/>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HANDS</a:t>
              </a:r>
              <a:endParaRPr sz="5000"/>
            </a:p>
          </p:txBody>
        </p:sp>
      </p:grpSp>
      <p:pic>
        <p:nvPicPr>
          <p:cNvPr id="473" name="Google Shape;473;p54">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64;p31"/>
          <p:cNvPicPr preferRelativeResize="0"/>
          <p:nvPr/>
        </p:nvPicPr>
        <p:blipFill>
          <a:blip r:embed="rId5">
            <a:alphaModFix/>
          </a:blip>
          <a:stretch>
            <a:fillRect/>
          </a:stretch>
        </p:blipFill>
        <p:spPr>
          <a:xfrm>
            <a:off x="1535737" y="1525122"/>
            <a:ext cx="868125" cy="1347071"/>
          </a:xfrm>
          <a:prstGeom prst="rect">
            <a:avLst/>
          </a:prstGeom>
          <a:noFill/>
          <a:ln>
            <a:noFill/>
          </a:ln>
        </p:spPr>
      </p:pic>
      <p:sp>
        <p:nvSpPr>
          <p:cNvPr id="8" name="TextBox 7">
            <a:extLst>
              <a:ext uri="{FF2B5EF4-FFF2-40B4-BE49-F238E27FC236}">
                <a16:creationId xmlns:a16="http://schemas.microsoft.com/office/drawing/2014/main" id="{D9B9AD4E-4B3D-4F6F-9AE7-83A92C4B3A48}"/>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15CE6C75-95D8-4633-B6EE-FCFE1B7EC58C}"/>
              </a:ext>
            </a:extLst>
          </p:cNvPr>
          <p:cNvPicPr>
            <a:picLocks noChangeAspect="1"/>
          </p:cNvPicPr>
          <p:nvPr/>
        </p:nvPicPr>
        <p:blipFill>
          <a:blip r:embed="rId6"/>
          <a:stretch>
            <a:fillRect/>
          </a:stretch>
        </p:blipFill>
        <p:spPr>
          <a:xfrm>
            <a:off x="8150120" y="485723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E926EEFD-1730-487E-8320-E19659C85ED2}"/>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2" name="Google Shape;267;p31">
            <a:hlinkClick r:id="rId9" action="ppaction://hlinksldjump"/>
            <a:extLst>
              <a:ext uri="{FF2B5EF4-FFF2-40B4-BE49-F238E27FC236}">
                <a16:creationId xmlns:a16="http://schemas.microsoft.com/office/drawing/2014/main" id="{D83BDE98-FA94-4BD2-A89F-08BC48D56CC0}"/>
              </a:ext>
            </a:extLst>
          </p:cNvPr>
          <p:cNvPicPr preferRelativeResize="0"/>
          <p:nvPr/>
        </p:nvPicPr>
        <p:blipFill>
          <a:blip r:embed="rId10"/>
          <a:stretch>
            <a:fillRect/>
          </a:stretch>
        </p:blipFill>
        <p:spPr>
          <a:xfrm rot="393491">
            <a:off x="83340" y="4739011"/>
            <a:ext cx="271486" cy="39026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3" name="Google Shape;483;p55"/>
          <p:cNvSpPr txBox="1"/>
          <p:nvPr/>
        </p:nvSpPr>
        <p:spPr>
          <a:xfrm>
            <a:off x="3505650" y="0"/>
            <a:ext cx="56043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600" b="1">
                <a:solidFill>
                  <a:schemeClr val="dk1"/>
                </a:solidFill>
                <a:latin typeface="Amatic SC"/>
                <a:ea typeface="Amatic SC"/>
                <a:cs typeface="Amatic SC"/>
                <a:sym typeface="Amatic SC"/>
              </a:rPr>
              <a:t>It’s good to relax our bodies throughout the day to keep our alarm systems from going off when they shouldn’t.</a:t>
            </a:r>
            <a:endParaRPr sz="3600" b="1">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1000" b="1">
                <a:solidFill>
                  <a:schemeClr val="dk1"/>
                </a:solidFill>
                <a:latin typeface="Amatic SC"/>
                <a:ea typeface="Amatic SC"/>
                <a:cs typeface="Amatic SC"/>
                <a:sym typeface="Amatic SC"/>
              </a:rPr>
              <a:t> </a:t>
            </a:r>
            <a:endParaRPr sz="1000" b="1">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3600" b="1">
                <a:solidFill>
                  <a:schemeClr val="dk1"/>
                </a:solidFill>
                <a:latin typeface="Amatic SC"/>
                <a:ea typeface="Amatic SC"/>
                <a:cs typeface="Amatic SC"/>
                <a:sym typeface="Amatic SC"/>
              </a:rPr>
              <a:t>When are 2 times each day that you can do a relaxer? Which relaxers will you do?</a:t>
            </a:r>
            <a:endParaRPr sz="3600" b="1">
              <a:solidFill>
                <a:schemeClr val="dk1"/>
              </a:solidFill>
              <a:latin typeface="Amatic SC"/>
              <a:ea typeface="Amatic SC"/>
              <a:cs typeface="Amatic SC"/>
              <a:sym typeface="Amatic SC"/>
            </a:endParaRPr>
          </a:p>
          <a:p>
            <a:pPr marL="0" lvl="0" indent="0" algn="ctr" rtl="0">
              <a:lnSpc>
                <a:spcPct val="115000"/>
              </a:lnSpc>
              <a:spcBef>
                <a:spcPts val="1200"/>
              </a:spcBef>
              <a:spcAft>
                <a:spcPts val="1200"/>
              </a:spcAft>
              <a:buNone/>
            </a:pPr>
            <a:r>
              <a:rPr lang="en" sz="1000" b="1">
                <a:solidFill>
                  <a:schemeClr val="dk1"/>
                </a:solidFill>
                <a:latin typeface="Amatic SC"/>
                <a:ea typeface="Amatic SC"/>
                <a:cs typeface="Amatic SC"/>
                <a:sym typeface="Amatic SC"/>
              </a:rPr>
              <a:t> </a:t>
            </a:r>
            <a:endParaRPr sz="3600" b="1">
              <a:latin typeface="Amatic SC"/>
              <a:ea typeface="Amatic SC"/>
              <a:cs typeface="Amatic SC"/>
              <a:sym typeface="Amatic SC"/>
            </a:endParaRPr>
          </a:p>
        </p:txBody>
      </p:sp>
      <p:grpSp>
        <p:nvGrpSpPr>
          <p:cNvPr id="479" name="Google Shape;479;p55"/>
          <p:cNvGrpSpPr/>
          <p:nvPr/>
        </p:nvGrpSpPr>
        <p:grpSpPr>
          <a:xfrm>
            <a:off x="0" y="264350"/>
            <a:ext cx="3505650" cy="4614800"/>
            <a:chOff x="0" y="264350"/>
            <a:chExt cx="3505650" cy="4614800"/>
          </a:xfrm>
        </p:grpSpPr>
        <p:pic>
          <p:nvPicPr>
            <p:cNvPr id="480" name="Google Shape;480;p55"/>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481" name="Google Shape;481;p55"/>
            <p:cNvSpPr txBox="1"/>
            <p:nvPr/>
          </p:nvSpPr>
          <p:spPr>
            <a:xfrm>
              <a:off x="433950" y="3879550"/>
              <a:ext cx="3071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HANDS</a:t>
              </a:r>
              <a:endParaRPr sz="5000"/>
            </a:p>
          </p:txBody>
        </p:sp>
      </p:grpSp>
      <p:pic>
        <p:nvPicPr>
          <p:cNvPr id="482" name="Google Shape;482;p55">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7" name="Google Shape;265;p31"/>
          <p:cNvPicPr preferRelativeResize="0"/>
          <p:nvPr/>
        </p:nvPicPr>
        <p:blipFill>
          <a:blip r:embed="rId5">
            <a:alphaModFix/>
          </a:blip>
          <a:stretch>
            <a:fillRect/>
          </a:stretch>
        </p:blipFill>
        <p:spPr>
          <a:xfrm>
            <a:off x="1468400" y="1424900"/>
            <a:ext cx="868125" cy="1358825"/>
          </a:xfrm>
          <a:prstGeom prst="rect">
            <a:avLst/>
          </a:prstGeom>
          <a:noFill/>
          <a:ln>
            <a:noFill/>
          </a:ln>
        </p:spPr>
      </p:pic>
      <p:sp>
        <p:nvSpPr>
          <p:cNvPr id="8" name="TextBox 7">
            <a:extLst>
              <a:ext uri="{FF2B5EF4-FFF2-40B4-BE49-F238E27FC236}">
                <a16:creationId xmlns:a16="http://schemas.microsoft.com/office/drawing/2014/main" id="{EC094F1A-577E-456C-83DD-748BBDCDA831}"/>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075D7FF0-2688-4C1E-A065-0724CC55C448}"/>
              </a:ext>
            </a:extLst>
          </p:cNvPr>
          <p:cNvPicPr>
            <a:picLocks noChangeAspect="1"/>
          </p:cNvPicPr>
          <p:nvPr/>
        </p:nvPicPr>
        <p:blipFill>
          <a:blip r:embed="rId6"/>
          <a:stretch>
            <a:fillRect/>
          </a:stretch>
        </p:blipFill>
        <p:spPr>
          <a:xfrm>
            <a:off x="8150120" y="4857232"/>
            <a:ext cx="451077" cy="233910"/>
          </a:xfrm>
          <a:prstGeom prst="rect">
            <a:avLst/>
          </a:prstGeom>
        </p:spPr>
      </p:pic>
      <p:pic>
        <p:nvPicPr>
          <p:cNvPr id="10" name="Google Shape;266;p31">
            <a:hlinkClick r:id="rId7" action="ppaction://hlinksldjump"/>
            <a:extLst>
              <a:ext uri="{FF2B5EF4-FFF2-40B4-BE49-F238E27FC236}">
                <a16:creationId xmlns:a16="http://schemas.microsoft.com/office/drawing/2014/main" id="{184F6663-036A-4317-85DF-AE9154D01375}"/>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2" name="Google Shape;267;p31">
            <a:hlinkClick r:id="rId9" action="ppaction://hlinksldjump"/>
            <a:extLst>
              <a:ext uri="{FF2B5EF4-FFF2-40B4-BE49-F238E27FC236}">
                <a16:creationId xmlns:a16="http://schemas.microsoft.com/office/drawing/2014/main" id="{7BA0B542-2E47-46F0-9FA1-DAFA6B96A10B}"/>
              </a:ext>
            </a:extLst>
          </p:cNvPr>
          <p:cNvPicPr preferRelativeResize="0"/>
          <p:nvPr/>
        </p:nvPicPr>
        <p:blipFill>
          <a:blip r:embed="rId10"/>
          <a:stretch>
            <a:fillRect/>
          </a:stretch>
        </p:blipFill>
        <p:spPr>
          <a:xfrm rot="393491">
            <a:off x="83340" y="4739011"/>
            <a:ext cx="271486" cy="39026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9" name="Google Shape;489;p56">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sp>
        <p:nvSpPr>
          <p:cNvPr id="2" name="TextBox 1">
            <a:extLst>
              <a:ext uri="{FF2B5EF4-FFF2-40B4-BE49-F238E27FC236}">
                <a16:creationId xmlns:a16="http://schemas.microsoft.com/office/drawing/2014/main" id="{1664DE8F-ECB0-4A2E-AFE8-EAA6731E44AF}"/>
              </a:ext>
            </a:extLst>
          </p:cNvPr>
          <p:cNvSpPr txBox="1"/>
          <p:nvPr/>
        </p:nvSpPr>
        <p:spPr>
          <a:xfrm>
            <a:off x="606056" y="1015909"/>
            <a:ext cx="8006316" cy="2308324"/>
          </a:xfrm>
          <a:prstGeom prst="rect">
            <a:avLst/>
          </a:prstGeom>
          <a:noFill/>
        </p:spPr>
        <p:txBody>
          <a:bodyPr wrap="square" rtlCol="0">
            <a:spAutoFit/>
          </a:bodyPr>
          <a:lstStyle/>
          <a:p>
            <a:r>
              <a:rPr lang="en-US" sz="7200" dirty="0">
                <a:latin typeface="Arial Rounded MT Bold" panose="020F0704030504030204" pitchFamily="34" charset="0"/>
              </a:rPr>
              <a:t>I spy, </a:t>
            </a:r>
          </a:p>
          <a:p>
            <a:r>
              <a:rPr lang="en-US" sz="7200" dirty="0">
                <a:latin typeface="Arial Rounded MT Bold" panose="020F0704030504030204" pitchFamily="34" charset="0"/>
              </a:rPr>
              <a:t>with my little eye</a:t>
            </a:r>
          </a:p>
        </p:txBody>
      </p:sp>
      <p:sp>
        <p:nvSpPr>
          <p:cNvPr id="6" name="Rectangle 5">
            <a:extLst>
              <a:ext uri="{FF2B5EF4-FFF2-40B4-BE49-F238E27FC236}">
                <a16:creationId xmlns:a16="http://schemas.microsoft.com/office/drawing/2014/main" id="{4EB7A322-2C47-41A6-AEEC-D69FB6D0B492}"/>
              </a:ext>
            </a:extLst>
          </p:cNvPr>
          <p:cNvSpPr/>
          <p:nvPr/>
        </p:nvSpPr>
        <p:spPr>
          <a:xfrm>
            <a:off x="82550" y="30526"/>
            <a:ext cx="8978900" cy="5082448"/>
          </a:xfrm>
          <a:prstGeom prst="rect">
            <a:avLst/>
          </a:prstGeom>
          <a:noFill/>
          <a:ln w="9525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AA6EF17-7DE4-4159-8F61-EE2CFD26A641}"/>
              </a:ext>
            </a:extLst>
          </p:cNvPr>
          <p:cNvPicPr>
            <a:picLocks noChangeAspect="1"/>
          </p:cNvPicPr>
          <p:nvPr/>
        </p:nvPicPr>
        <p:blipFill>
          <a:blip r:embed="rId5"/>
          <a:stretch>
            <a:fillRect/>
          </a:stretch>
        </p:blipFill>
        <p:spPr>
          <a:xfrm>
            <a:off x="377850" y="3887659"/>
            <a:ext cx="778276" cy="784404"/>
          </a:xfrm>
          <a:prstGeom prst="rect">
            <a:avLst/>
          </a:prstGeom>
        </p:spPr>
      </p:pic>
      <p:pic>
        <p:nvPicPr>
          <p:cNvPr id="9" name="Picture 8">
            <a:extLst>
              <a:ext uri="{FF2B5EF4-FFF2-40B4-BE49-F238E27FC236}">
                <a16:creationId xmlns:a16="http://schemas.microsoft.com/office/drawing/2014/main" id="{95A81C8F-6F32-47FD-9C35-3B057DC79350}"/>
              </a:ext>
            </a:extLst>
          </p:cNvPr>
          <p:cNvPicPr>
            <a:picLocks noChangeAspect="1"/>
          </p:cNvPicPr>
          <p:nvPr/>
        </p:nvPicPr>
        <p:blipFill>
          <a:blip r:embed="rId6"/>
          <a:stretch>
            <a:fillRect/>
          </a:stretch>
        </p:blipFill>
        <p:spPr>
          <a:xfrm>
            <a:off x="5767858" y="3887659"/>
            <a:ext cx="1192999" cy="917118"/>
          </a:xfrm>
          <a:prstGeom prst="rect">
            <a:avLst/>
          </a:prstGeom>
        </p:spPr>
      </p:pic>
      <p:pic>
        <p:nvPicPr>
          <p:cNvPr id="11" name="Picture 10">
            <a:extLst>
              <a:ext uri="{FF2B5EF4-FFF2-40B4-BE49-F238E27FC236}">
                <a16:creationId xmlns:a16="http://schemas.microsoft.com/office/drawing/2014/main" id="{02849A5B-0010-4879-904B-997999B8A2F0}"/>
              </a:ext>
            </a:extLst>
          </p:cNvPr>
          <p:cNvPicPr>
            <a:picLocks noChangeAspect="1"/>
          </p:cNvPicPr>
          <p:nvPr/>
        </p:nvPicPr>
        <p:blipFill>
          <a:blip r:embed="rId7"/>
          <a:stretch>
            <a:fillRect/>
          </a:stretch>
        </p:blipFill>
        <p:spPr>
          <a:xfrm>
            <a:off x="1589367" y="3732199"/>
            <a:ext cx="1050823" cy="1095320"/>
          </a:xfrm>
          <a:prstGeom prst="rect">
            <a:avLst/>
          </a:prstGeom>
        </p:spPr>
      </p:pic>
      <p:pic>
        <p:nvPicPr>
          <p:cNvPr id="15" name="Picture 14">
            <a:extLst>
              <a:ext uri="{FF2B5EF4-FFF2-40B4-BE49-F238E27FC236}">
                <a16:creationId xmlns:a16="http://schemas.microsoft.com/office/drawing/2014/main" id="{024B8206-A09E-4352-B7C1-92926EE60A2F}"/>
              </a:ext>
            </a:extLst>
          </p:cNvPr>
          <p:cNvPicPr>
            <a:picLocks noChangeAspect="1"/>
          </p:cNvPicPr>
          <p:nvPr/>
        </p:nvPicPr>
        <p:blipFill>
          <a:blip r:embed="rId8"/>
          <a:stretch>
            <a:fillRect/>
          </a:stretch>
        </p:blipFill>
        <p:spPr>
          <a:xfrm>
            <a:off x="3207818" y="3707000"/>
            <a:ext cx="934476" cy="1145718"/>
          </a:xfrm>
          <a:prstGeom prst="rect">
            <a:avLst/>
          </a:prstGeom>
        </p:spPr>
      </p:pic>
      <p:pic>
        <p:nvPicPr>
          <p:cNvPr id="19" name="Picture 18">
            <a:extLst>
              <a:ext uri="{FF2B5EF4-FFF2-40B4-BE49-F238E27FC236}">
                <a16:creationId xmlns:a16="http://schemas.microsoft.com/office/drawing/2014/main" id="{DEC9873C-863C-4E98-A4BF-208D68C84E6E}"/>
              </a:ext>
            </a:extLst>
          </p:cNvPr>
          <p:cNvPicPr>
            <a:picLocks noChangeAspect="1"/>
          </p:cNvPicPr>
          <p:nvPr/>
        </p:nvPicPr>
        <p:blipFill>
          <a:blip r:embed="rId9"/>
          <a:stretch>
            <a:fillRect/>
          </a:stretch>
        </p:blipFill>
        <p:spPr>
          <a:xfrm>
            <a:off x="4364098" y="3663170"/>
            <a:ext cx="1275220" cy="1233377"/>
          </a:xfrm>
          <a:prstGeom prst="rect">
            <a:avLst/>
          </a:prstGeom>
        </p:spPr>
      </p:pic>
      <p:pic>
        <p:nvPicPr>
          <p:cNvPr id="25" name="Picture 24">
            <a:extLst>
              <a:ext uri="{FF2B5EF4-FFF2-40B4-BE49-F238E27FC236}">
                <a16:creationId xmlns:a16="http://schemas.microsoft.com/office/drawing/2014/main" id="{CCB085E0-337A-462F-AFF0-63D2B71B56BC}"/>
              </a:ext>
            </a:extLst>
          </p:cNvPr>
          <p:cNvPicPr>
            <a:picLocks noChangeAspect="1"/>
          </p:cNvPicPr>
          <p:nvPr/>
        </p:nvPicPr>
        <p:blipFill>
          <a:blip r:embed="rId10"/>
          <a:stretch>
            <a:fillRect/>
          </a:stretch>
        </p:blipFill>
        <p:spPr>
          <a:xfrm>
            <a:off x="7183344" y="3932313"/>
            <a:ext cx="1655618" cy="827809"/>
          </a:xfrm>
          <a:prstGeom prst="rect">
            <a:avLst/>
          </a:prstGeom>
        </p:spPr>
      </p:pic>
      <p:sp>
        <p:nvSpPr>
          <p:cNvPr id="29" name="TextBox 28">
            <a:extLst>
              <a:ext uri="{FF2B5EF4-FFF2-40B4-BE49-F238E27FC236}">
                <a16:creationId xmlns:a16="http://schemas.microsoft.com/office/drawing/2014/main" id="{7FE035A0-44B7-458F-849C-6BE832DC48FB}"/>
              </a:ext>
            </a:extLst>
          </p:cNvPr>
          <p:cNvSpPr txBox="1"/>
          <p:nvPr/>
        </p:nvSpPr>
        <p:spPr>
          <a:xfrm>
            <a:off x="5296488" y="4788572"/>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30" name="Picture 29">
            <a:extLst>
              <a:ext uri="{FF2B5EF4-FFF2-40B4-BE49-F238E27FC236}">
                <a16:creationId xmlns:a16="http://schemas.microsoft.com/office/drawing/2014/main" id="{D2057DD3-92A0-4360-A0BE-3306648E3B24}"/>
              </a:ext>
            </a:extLst>
          </p:cNvPr>
          <p:cNvPicPr>
            <a:picLocks noChangeAspect="1"/>
          </p:cNvPicPr>
          <p:nvPr/>
        </p:nvPicPr>
        <p:blipFill>
          <a:blip r:embed="rId11"/>
          <a:stretch>
            <a:fillRect/>
          </a:stretch>
        </p:blipFill>
        <p:spPr>
          <a:xfrm>
            <a:off x="8486510" y="4803454"/>
            <a:ext cx="451077" cy="233910"/>
          </a:xfrm>
          <a:prstGeom prst="rect">
            <a:avLst/>
          </a:prstGeom>
        </p:spPr>
      </p:pic>
      <p:pic>
        <p:nvPicPr>
          <p:cNvPr id="14" name="Google Shape;267;p31">
            <a:hlinkClick r:id="rId12" action="ppaction://hlinksldjump"/>
            <a:extLst>
              <a:ext uri="{FF2B5EF4-FFF2-40B4-BE49-F238E27FC236}">
                <a16:creationId xmlns:a16="http://schemas.microsoft.com/office/drawing/2014/main" id="{18707C81-294D-41F4-AD30-875D3C0A8A3B}"/>
              </a:ext>
            </a:extLst>
          </p:cNvPr>
          <p:cNvPicPr preferRelativeResize="0"/>
          <p:nvPr/>
        </p:nvPicPr>
        <p:blipFill>
          <a:blip r:embed="rId13"/>
          <a:stretch>
            <a:fillRect/>
          </a:stretch>
        </p:blipFill>
        <p:spPr>
          <a:xfrm rot="393491">
            <a:off x="83340" y="4739011"/>
            <a:ext cx="271486" cy="39026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57"/>
          <p:cNvPicPr preferRelativeResize="0"/>
          <p:nvPr/>
        </p:nvPicPr>
        <p:blipFill>
          <a:blip r:embed="rId3"/>
          <a:stretch>
            <a:fillRect/>
          </a:stretch>
        </p:blipFill>
        <p:spPr>
          <a:xfrm>
            <a:off x="526109" y="7145"/>
            <a:ext cx="8049855" cy="4828091"/>
          </a:xfrm>
          <a:prstGeom prst="rect">
            <a:avLst/>
          </a:prstGeom>
          <a:noFill/>
          <a:ln>
            <a:noFill/>
          </a:ln>
        </p:spPr>
      </p:pic>
      <p:pic>
        <p:nvPicPr>
          <p:cNvPr id="496" name="Google Shape;496;p57">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sp>
        <p:nvSpPr>
          <p:cNvPr id="5" name="TextBox 4">
            <a:extLst>
              <a:ext uri="{FF2B5EF4-FFF2-40B4-BE49-F238E27FC236}">
                <a16:creationId xmlns:a16="http://schemas.microsoft.com/office/drawing/2014/main" id="{C05DA565-478E-4B68-94A4-662AD43EDD89}"/>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B8514AD6-BB81-465C-89CA-FF7A6F64FF9F}"/>
              </a:ext>
            </a:extLst>
          </p:cNvPr>
          <p:cNvPicPr>
            <a:picLocks noChangeAspect="1"/>
          </p:cNvPicPr>
          <p:nvPr/>
        </p:nvPicPr>
        <p:blipFill>
          <a:blip r:embed="rId6"/>
          <a:stretch>
            <a:fillRect/>
          </a:stretch>
        </p:blipFill>
        <p:spPr>
          <a:xfrm>
            <a:off x="8692923" y="4886650"/>
            <a:ext cx="451077" cy="233910"/>
          </a:xfrm>
          <a:prstGeom prst="rect">
            <a:avLst/>
          </a:prstGeom>
        </p:spPr>
      </p:pic>
      <p:pic>
        <p:nvPicPr>
          <p:cNvPr id="7" name="Google Shape;267;p31">
            <a:hlinkClick r:id="rId7" action="ppaction://hlinksldjump"/>
            <a:extLst>
              <a:ext uri="{FF2B5EF4-FFF2-40B4-BE49-F238E27FC236}">
                <a16:creationId xmlns:a16="http://schemas.microsoft.com/office/drawing/2014/main" id="{F5DACD4D-675B-46D4-AEB2-FAA6F4E22D50}"/>
              </a:ext>
            </a:extLst>
          </p:cNvPr>
          <p:cNvPicPr preferRelativeResize="0"/>
          <p:nvPr/>
        </p:nvPicPr>
        <p:blipFill>
          <a:blip r:embed="rId8"/>
          <a:stretch>
            <a:fillRect/>
          </a:stretch>
        </p:blipFill>
        <p:spPr>
          <a:xfrm rot="393491">
            <a:off x="83340" y="4739011"/>
            <a:ext cx="271486" cy="39026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10" name="Google Shape;510;p59"/>
          <p:cNvPicPr preferRelativeResize="0"/>
          <p:nvPr/>
        </p:nvPicPr>
        <p:blipFill>
          <a:blip r:embed="rId3">
            <a:alphaModFix/>
          </a:blip>
          <a:stretch>
            <a:fillRect/>
          </a:stretch>
        </p:blipFill>
        <p:spPr>
          <a:xfrm>
            <a:off x="332999" y="46675"/>
            <a:ext cx="978550" cy="1061999"/>
          </a:xfrm>
          <a:prstGeom prst="rect">
            <a:avLst/>
          </a:prstGeom>
          <a:noFill/>
          <a:ln>
            <a:noFill/>
          </a:ln>
        </p:spPr>
      </p:pic>
      <p:pic>
        <p:nvPicPr>
          <p:cNvPr id="511" name="Google Shape;511;p59"/>
          <p:cNvPicPr preferRelativeResize="0"/>
          <p:nvPr/>
        </p:nvPicPr>
        <p:blipFill>
          <a:blip r:embed="rId4">
            <a:alphaModFix/>
          </a:blip>
          <a:stretch>
            <a:fillRect/>
          </a:stretch>
        </p:blipFill>
        <p:spPr>
          <a:xfrm>
            <a:off x="7721281" y="152400"/>
            <a:ext cx="908846" cy="994050"/>
          </a:xfrm>
          <a:prstGeom prst="rect">
            <a:avLst/>
          </a:prstGeom>
          <a:noFill/>
          <a:ln>
            <a:noFill/>
          </a:ln>
        </p:spPr>
      </p:pic>
      <p:pic>
        <p:nvPicPr>
          <p:cNvPr id="512" name="Google Shape;512;p59"/>
          <p:cNvPicPr preferRelativeResize="0"/>
          <p:nvPr/>
        </p:nvPicPr>
        <p:blipFill>
          <a:blip r:embed="rId5">
            <a:alphaModFix/>
          </a:blip>
          <a:stretch>
            <a:fillRect/>
          </a:stretch>
        </p:blipFill>
        <p:spPr>
          <a:xfrm>
            <a:off x="305425" y="1146450"/>
            <a:ext cx="978550" cy="1150781"/>
          </a:xfrm>
          <a:prstGeom prst="rect">
            <a:avLst/>
          </a:prstGeom>
          <a:noFill/>
          <a:ln>
            <a:noFill/>
          </a:ln>
        </p:spPr>
      </p:pic>
      <p:pic>
        <p:nvPicPr>
          <p:cNvPr id="513" name="Google Shape;513;p59"/>
          <p:cNvPicPr preferRelativeResize="0"/>
          <p:nvPr/>
        </p:nvPicPr>
        <p:blipFill>
          <a:blip r:embed="rId6">
            <a:alphaModFix/>
          </a:blip>
          <a:stretch>
            <a:fillRect/>
          </a:stretch>
        </p:blipFill>
        <p:spPr>
          <a:xfrm>
            <a:off x="332999" y="3450975"/>
            <a:ext cx="942442" cy="1117250"/>
          </a:xfrm>
          <a:prstGeom prst="rect">
            <a:avLst/>
          </a:prstGeom>
          <a:noFill/>
          <a:ln>
            <a:noFill/>
          </a:ln>
        </p:spPr>
      </p:pic>
      <p:pic>
        <p:nvPicPr>
          <p:cNvPr id="514" name="Google Shape;514;p59"/>
          <p:cNvPicPr preferRelativeResize="0"/>
          <p:nvPr/>
        </p:nvPicPr>
        <p:blipFill>
          <a:blip r:embed="rId7">
            <a:alphaModFix/>
          </a:blip>
          <a:stretch>
            <a:fillRect/>
          </a:stretch>
        </p:blipFill>
        <p:spPr>
          <a:xfrm>
            <a:off x="305424" y="2297225"/>
            <a:ext cx="988075" cy="1061999"/>
          </a:xfrm>
          <a:prstGeom prst="rect">
            <a:avLst/>
          </a:prstGeom>
          <a:noFill/>
          <a:ln>
            <a:noFill/>
          </a:ln>
        </p:spPr>
      </p:pic>
      <p:pic>
        <p:nvPicPr>
          <p:cNvPr id="515" name="Google Shape;515;p59"/>
          <p:cNvPicPr preferRelativeResize="0"/>
          <p:nvPr/>
        </p:nvPicPr>
        <p:blipFill>
          <a:blip r:embed="rId3">
            <a:alphaModFix/>
          </a:blip>
          <a:stretch>
            <a:fillRect/>
          </a:stretch>
        </p:blipFill>
        <p:spPr>
          <a:xfrm>
            <a:off x="7763477" y="2297225"/>
            <a:ext cx="866650" cy="940550"/>
          </a:xfrm>
          <a:prstGeom prst="rect">
            <a:avLst/>
          </a:prstGeom>
          <a:noFill/>
          <a:ln>
            <a:noFill/>
          </a:ln>
        </p:spPr>
      </p:pic>
      <p:pic>
        <p:nvPicPr>
          <p:cNvPr id="516" name="Google Shape;516;p59"/>
          <p:cNvPicPr preferRelativeResize="0"/>
          <p:nvPr/>
        </p:nvPicPr>
        <p:blipFill>
          <a:blip r:embed="rId5">
            <a:alphaModFix/>
          </a:blip>
          <a:stretch>
            <a:fillRect/>
          </a:stretch>
        </p:blipFill>
        <p:spPr>
          <a:xfrm>
            <a:off x="7806580" y="3450975"/>
            <a:ext cx="799788" cy="940550"/>
          </a:xfrm>
          <a:prstGeom prst="rect">
            <a:avLst/>
          </a:prstGeom>
          <a:noFill/>
          <a:ln>
            <a:noFill/>
          </a:ln>
        </p:spPr>
      </p:pic>
      <p:pic>
        <p:nvPicPr>
          <p:cNvPr id="518" name="Google Shape;518;p59"/>
          <p:cNvPicPr preferRelativeResize="0"/>
          <p:nvPr/>
        </p:nvPicPr>
        <p:blipFill>
          <a:blip r:embed="rId8">
            <a:alphaModFix/>
          </a:blip>
          <a:stretch>
            <a:fillRect/>
          </a:stretch>
        </p:blipFill>
        <p:spPr>
          <a:xfrm>
            <a:off x="7754572" y="1146450"/>
            <a:ext cx="832853" cy="994050"/>
          </a:xfrm>
          <a:prstGeom prst="rect">
            <a:avLst/>
          </a:prstGeom>
          <a:noFill/>
          <a:ln>
            <a:noFill/>
          </a:ln>
        </p:spPr>
      </p:pic>
      <p:pic>
        <p:nvPicPr>
          <p:cNvPr id="519" name="Google Shape;519;p59">
            <a:hlinkClick r:id="rId9" action="ppaction://hlinksldjump"/>
          </p:cNvPr>
          <p:cNvPicPr preferRelativeResize="0"/>
          <p:nvPr/>
        </p:nvPicPr>
        <p:blipFill>
          <a:blip r:embed="rId10">
            <a:alphaModFix/>
          </a:blip>
          <a:stretch>
            <a:fillRect/>
          </a:stretch>
        </p:blipFill>
        <p:spPr>
          <a:xfrm>
            <a:off x="0" y="1"/>
            <a:ext cx="319275" cy="323900"/>
          </a:xfrm>
          <a:prstGeom prst="rect">
            <a:avLst/>
          </a:prstGeom>
          <a:noFill/>
          <a:ln>
            <a:noFill/>
          </a:ln>
        </p:spPr>
      </p:pic>
      <p:graphicFrame>
        <p:nvGraphicFramePr>
          <p:cNvPr id="3" name="Table 2">
            <a:extLst>
              <a:ext uri="{FF2B5EF4-FFF2-40B4-BE49-F238E27FC236}">
                <a16:creationId xmlns:a16="http://schemas.microsoft.com/office/drawing/2014/main" id="{D4908C42-BC72-46E5-A8A7-AE008C18D8B3}"/>
              </a:ext>
            </a:extLst>
          </p:cNvPr>
          <p:cNvGraphicFramePr>
            <a:graphicFrameLocks noGrp="1"/>
          </p:cNvGraphicFramePr>
          <p:nvPr>
            <p:extLst>
              <p:ext uri="{D42A27DB-BD31-4B8C-83A1-F6EECF244321}">
                <p14:modId xmlns:p14="http://schemas.microsoft.com/office/powerpoint/2010/main" val="3891345378"/>
              </p:ext>
            </p:extLst>
          </p:nvPr>
        </p:nvGraphicFramePr>
        <p:xfrm>
          <a:off x="1524000" y="539750"/>
          <a:ext cx="6096000" cy="4183053"/>
        </p:xfrm>
        <a:graphic>
          <a:graphicData uri="http://schemas.openxmlformats.org/drawingml/2006/table">
            <a:tbl>
              <a:tblPr firstRow="1" bandRow="1">
                <a:tableStyleId>{031F46DD-B5D0-4A05-9134-4248711C0B92}</a:tableStyleId>
              </a:tblPr>
              <a:tblGrid>
                <a:gridCol w="2032000">
                  <a:extLst>
                    <a:ext uri="{9D8B030D-6E8A-4147-A177-3AD203B41FA5}">
                      <a16:colId xmlns:a16="http://schemas.microsoft.com/office/drawing/2014/main" val="4007413028"/>
                    </a:ext>
                  </a:extLst>
                </a:gridCol>
                <a:gridCol w="2032000">
                  <a:extLst>
                    <a:ext uri="{9D8B030D-6E8A-4147-A177-3AD203B41FA5}">
                      <a16:colId xmlns:a16="http://schemas.microsoft.com/office/drawing/2014/main" val="3974893960"/>
                    </a:ext>
                  </a:extLst>
                </a:gridCol>
                <a:gridCol w="2032000">
                  <a:extLst>
                    <a:ext uri="{9D8B030D-6E8A-4147-A177-3AD203B41FA5}">
                      <a16:colId xmlns:a16="http://schemas.microsoft.com/office/drawing/2014/main" val="428926755"/>
                    </a:ext>
                  </a:extLst>
                </a:gridCol>
              </a:tblGrid>
              <a:tr h="1394351">
                <a:tc>
                  <a:txBody>
                    <a:bodyPr/>
                    <a:lstStyle/>
                    <a:p>
                      <a:pPr algn="ctr"/>
                      <a:r>
                        <a:rPr lang="en-US" b="0" dirty="0">
                          <a:latin typeface="Arial Rounded MT Bold" panose="020F0704030504030204" pitchFamily="34" charset="0"/>
                        </a:rPr>
                        <a:t>Find something</a:t>
                      </a:r>
                    </a:p>
                    <a:p>
                      <a:pPr algn="ctr"/>
                      <a:endParaRPr lang="en-US" b="1" dirty="0">
                        <a:latin typeface="Arial Rounded MT Bold" panose="020F0704030504030204" pitchFamily="34" charset="0"/>
                      </a:endParaRPr>
                    </a:p>
                    <a:p>
                      <a:pPr algn="ctr"/>
                      <a:endParaRPr lang="en-US" b="1" dirty="0">
                        <a:latin typeface="Arial Rounded MT Bold" panose="020F0704030504030204" pitchFamily="34" charset="0"/>
                      </a:endParaRPr>
                    </a:p>
                    <a:p>
                      <a:pPr algn="ctr"/>
                      <a:r>
                        <a:rPr lang="en-US" b="0" dirty="0">
                          <a:latin typeface="Arial Rounded MT Bold" panose="020F0704030504030204" pitchFamily="34" charset="0"/>
                        </a:rPr>
                        <a:t>that starts with the first letter of your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Find something</a:t>
                      </a:r>
                    </a:p>
                    <a:p>
                      <a:pPr algn="ctr"/>
                      <a:endParaRPr lang="en-US" dirty="0"/>
                    </a:p>
                    <a:p>
                      <a:pPr algn="ctr"/>
                      <a:endParaRPr lang="en-US" dirty="0"/>
                    </a:p>
                    <a:p>
                      <a:pPr algn="ctr"/>
                      <a:r>
                        <a:rPr lang="en-US" sz="1400" b="0" i="0" u="none" strike="noStrike" cap="none" dirty="0">
                          <a:solidFill>
                            <a:srgbClr val="000000"/>
                          </a:solidFill>
                          <a:latin typeface="Arial Rounded MT Bold" panose="020F0704030504030204" pitchFamily="34" charset="0"/>
                          <a:cs typeface="Arial"/>
                          <a:sym typeface="Arial"/>
                        </a:rPr>
                        <a:t>made of plastic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Find something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that makes you smile</a:t>
                      </a:r>
                      <a:endParaRPr lang="en-US" dirty="0"/>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208613078"/>
                  </a:ext>
                </a:extLst>
              </a:tr>
              <a:tr h="139435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Find something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that is green</a:t>
                      </a: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Find something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with numbers on it</a:t>
                      </a: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Find something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with a face on it</a:t>
                      </a: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246516333"/>
                  </a:ext>
                </a:extLst>
              </a:tr>
              <a:tr h="139435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Find something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with wheels</a:t>
                      </a: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Find something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that you made</a:t>
                      </a: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Find something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that </a:t>
                      </a:r>
                      <a:r>
                        <a:rPr lang="en-US">
                          <a:latin typeface="Arial Rounded MT Bold" panose="020F0704030504030204" pitchFamily="34" charset="0"/>
                        </a:rPr>
                        <a:t>is blue</a:t>
                      </a:r>
                      <a:endParaRPr lang="en-US" dirty="0">
                        <a:latin typeface="Arial Rounded MT Bold" panose="020F0704030504030204" pitchFamily="34" charset="0"/>
                      </a:endParaRP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557338507"/>
                  </a:ext>
                </a:extLst>
              </a:tr>
            </a:tbl>
          </a:graphicData>
        </a:graphic>
      </p:graphicFrame>
      <p:sp>
        <p:nvSpPr>
          <p:cNvPr id="16" name="TextBox 15">
            <a:extLst>
              <a:ext uri="{FF2B5EF4-FFF2-40B4-BE49-F238E27FC236}">
                <a16:creationId xmlns:a16="http://schemas.microsoft.com/office/drawing/2014/main" id="{009624DD-E7AC-4A66-AEAA-FCF881E26D4E}"/>
              </a:ext>
            </a:extLst>
          </p:cNvPr>
          <p:cNvSpPr txBox="1"/>
          <p:nvPr/>
        </p:nvSpPr>
        <p:spPr>
          <a:xfrm>
            <a:off x="5336926" y="4797503"/>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7" name="Picture 16">
            <a:extLst>
              <a:ext uri="{FF2B5EF4-FFF2-40B4-BE49-F238E27FC236}">
                <a16:creationId xmlns:a16="http://schemas.microsoft.com/office/drawing/2014/main" id="{930AA7F7-59ED-49B8-9390-5AEB8BBDFBBA}"/>
              </a:ext>
            </a:extLst>
          </p:cNvPr>
          <p:cNvPicPr>
            <a:picLocks noChangeAspect="1"/>
          </p:cNvPicPr>
          <p:nvPr/>
        </p:nvPicPr>
        <p:blipFill>
          <a:blip r:embed="rId11"/>
          <a:stretch>
            <a:fillRect/>
          </a:stretch>
        </p:blipFill>
        <p:spPr>
          <a:xfrm>
            <a:off x="8526948" y="4812385"/>
            <a:ext cx="451077" cy="233910"/>
          </a:xfrm>
          <a:prstGeom prst="rect">
            <a:avLst/>
          </a:prstGeom>
        </p:spPr>
      </p:pic>
      <p:pic>
        <p:nvPicPr>
          <p:cNvPr id="15" name="Google Shape;267;p31">
            <a:hlinkClick r:id="rId12" action="ppaction://hlinksldjump"/>
            <a:extLst>
              <a:ext uri="{FF2B5EF4-FFF2-40B4-BE49-F238E27FC236}">
                <a16:creationId xmlns:a16="http://schemas.microsoft.com/office/drawing/2014/main" id="{EDADB455-AC51-4D46-9839-223788B91FE4}"/>
              </a:ext>
            </a:extLst>
          </p:cNvPr>
          <p:cNvPicPr preferRelativeResize="0"/>
          <p:nvPr/>
        </p:nvPicPr>
        <p:blipFill>
          <a:blip r:embed="rId13"/>
          <a:stretch>
            <a:fillRect/>
          </a:stretch>
        </p:blipFill>
        <p:spPr>
          <a:xfrm rot="393491">
            <a:off x="83340" y="4739011"/>
            <a:ext cx="271486" cy="39026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0"/>
          <p:cNvPicPr preferRelativeResize="0"/>
          <p:nvPr/>
        </p:nvPicPr>
        <p:blipFill>
          <a:blip r:embed="rId3">
            <a:alphaModFix/>
          </a:blip>
          <a:stretch>
            <a:fillRect/>
          </a:stretch>
        </p:blipFill>
        <p:spPr>
          <a:xfrm>
            <a:off x="49675" y="181750"/>
            <a:ext cx="4769700" cy="4838701"/>
          </a:xfrm>
          <a:prstGeom prst="rect">
            <a:avLst/>
          </a:prstGeom>
          <a:noFill/>
          <a:ln>
            <a:noFill/>
          </a:ln>
        </p:spPr>
      </p:pic>
      <p:sp>
        <p:nvSpPr>
          <p:cNvPr id="526" name="Google Shape;526;p60"/>
          <p:cNvSpPr txBox="1"/>
          <p:nvPr/>
        </p:nvSpPr>
        <p:spPr>
          <a:xfrm>
            <a:off x="5199925" y="410100"/>
            <a:ext cx="3609900" cy="43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900" b="1">
                <a:latin typeface="Amatic SC"/>
                <a:ea typeface="Amatic SC"/>
                <a:cs typeface="Amatic SC"/>
                <a:sym typeface="Amatic SC"/>
              </a:rPr>
              <a:t>Welcome to TF-CBT Group Combined Time!</a:t>
            </a:r>
            <a:endParaRPr sz="6900" b="1">
              <a:latin typeface="Amatic SC"/>
              <a:ea typeface="Amatic SC"/>
              <a:cs typeface="Amatic SC"/>
              <a:sym typeface="Amatic SC"/>
            </a:endParaRPr>
          </a:p>
        </p:txBody>
      </p:sp>
      <p:pic>
        <p:nvPicPr>
          <p:cNvPr id="527" name="Google Shape;527;p60">
            <a:hlinkClick r:id="rId4" action="ppaction://hlinksldjump"/>
          </p:cNvPr>
          <p:cNvPicPr preferRelativeResize="0"/>
          <p:nvPr/>
        </p:nvPicPr>
        <p:blipFill>
          <a:blip r:embed="rId3">
            <a:alphaModFix/>
          </a:blip>
          <a:stretch>
            <a:fillRect/>
          </a:stretch>
        </p:blipFill>
        <p:spPr>
          <a:xfrm>
            <a:off x="0" y="1"/>
            <a:ext cx="319275" cy="323900"/>
          </a:xfrm>
          <a:prstGeom prst="rect">
            <a:avLst/>
          </a:prstGeom>
          <a:noFill/>
          <a:ln>
            <a:noFill/>
          </a:ln>
        </p:spPr>
      </p:pic>
      <p:sp>
        <p:nvSpPr>
          <p:cNvPr id="6" name="TextBox 5">
            <a:extLst>
              <a:ext uri="{FF2B5EF4-FFF2-40B4-BE49-F238E27FC236}">
                <a16:creationId xmlns:a16="http://schemas.microsoft.com/office/drawing/2014/main" id="{47D78E0E-B4F5-4DE6-9C79-BD239700481D}"/>
              </a:ext>
            </a:extLst>
          </p:cNvPr>
          <p:cNvSpPr txBox="1"/>
          <p:nvPr/>
        </p:nvSpPr>
        <p:spPr>
          <a:xfrm>
            <a:off x="5453226" y="4866501"/>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9E7902D2-26A0-449C-B6E5-AF36EA78E00F}"/>
              </a:ext>
            </a:extLst>
          </p:cNvPr>
          <p:cNvPicPr>
            <a:picLocks noChangeAspect="1"/>
          </p:cNvPicPr>
          <p:nvPr/>
        </p:nvPicPr>
        <p:blipFill>
          <a:blip r:embed="rId5"/>
          <a:stretch>
            <a:fillRect/>
          </a:stretch>
        </p:blipFill>
        <p:spPr>
          <a:xfrm>
            <a:off x="8643248" y="4881383"/>
            <a:ext cx="451077" cy="233910"/>
          </a:xfrm>
          <a:prstGeom prst="rect">
            <a:avLst/>
          </a:prstGeom>
        </p:spPr>
      </p:pic>
      <p:pic>
        <p:nvPicPr>
          <p:cNvPr id="8" name="Google Shape;267;p31">
            <a:hlinkClick r:id="rId6" action="ppaction://hlinksldjump"/>
            <a:extLst>
              <a:ext uri="{FF2B5EF4-FFF2-40B4-BE49-F238E27FC236}">
                <a16:creationId xmlns:a16="http://schemas.microsoft.com/office/drawing/2014/main" id="{7CD42108-4F4A-437D-9DD4-A084E43570C2}"/>
              </a:ext>
            </a:extLst>
          </p:cNvPr>
          <p:cNvPicPr preferRelativeResize="0"/>
          <p:nvPr/>
        </p:nvPicPr>
        <p:blipFill>
          <a:blip r:embed="rId7"/>
          <a:stretch>
            <a:fillRect/>
          </a:stretch>
        </p:blipFill>
        <p:spPr>
          <a:xfrm rot="393491">
            <a:off x="83340" y="4739011"/>
            <a:ext cx="271486" cy="39026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1"/>
          <p:cNvSpPr txBox="1"/>
          <p:nvPr/>
        </p:nvSpPr>
        <p:spPr>
          <a:xfrm>
            <a:off x="0" y="0"/>
            <a:ext cx="91440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700" b="1" dirty="0">
                <a:solidFill>
                  <a:srgbClr val="351C75"/>
                </a:solidFill>
                <a:latin typeface="Amatic SC"/>
                <a:ea typeface="Amatic SC"/>
                <a:cs typeface="Amatic SC"/>
                <a:sym typeface="Amatic SC"/>
              </a:rPr>
              <a:t>Combined Time Instructions</a:t>
            </a:r>
            <a:endParaRPr sz="3700" b="1" dirty="0">
              <a:solidFill>
                <a:srgbClr val="351C75"/>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1300" dirty="0">
                <a:solidFill>
                  <a:schemeClr val="dk1"/>
                </a:solidFill>
              </a:rPr>
              <a:t>Your family has learned so much in counseling and now it’s time to put it all together!</a:t>
            </a:r>
            <a:endParaRPr sz="1300" dirty="0">
              <a:solidFill>
                <a:schemeClr val="dk1"/>
              </a:solidFill>
            </a:endParaRPr>
          </a:p>
          <a:p>
            <a:pPr marL="0" lvl="0" indent="0" algn="ctr" rtl="0">
              <a:lnSpc>
                <a:spcPct val="115000"/>
              </a:lnSpc>
              <a:spcBef>
                <a:spcPts val="1200"/>
              </a:spcBef>
              <a:spcAft>
                <a:spcPts val="0"/>
              </a:spcAft>
              <a:buNone/>
            </a:pPr>
            <a:r>
              <a:rPr lang="en" sz="300" dirty="0">
                <a:solidFill>
                  <a:schemeClr val="dk1"/>
                </a:solidFill>
              </a:rPr>
              <a:t> </a:t>
            </a:r>
            <a:endParaRPr sz="300" dirty="0">
              <a:solidFill>
                <a:schemeClr val="dk1"/>
              </a:solidFill>
            </a:endParaRPr>
          </a:p>
          <a:p>
            <a:pPr marL="0" lvl="0" indent="0" algn="ctr" rtl="0">
              <a:lnSpc>
                <a:spcPct val="115000"/>
              </a:lnSpc>
              <a:spcBef>
                <a:spcPts val="1200"/>
              </a:spcBef>
              <a:spcAft>
                <a:spcPts val="0"/>
              </a:spcAft>
              <a:buNone/>
            </a:pPr>
            <a:r>
              <a:rPr lang="en" sz="1300" b="1" dirty="0">
                <a:solidFill>
                  <a:schemeClr val="dk1"/>
                </a:solidFill>
              </a:rPr>
              <a:t>There are 3 types of questions in this Activity:</a:t>
            </a:r>
            <a:endParaRPr sz="1300" b="1" dirty="0">
              <a:solidFill>
                <a:schemeClr val="dk1"/>
              </a:solidFill>
            </a:endParaRPr>
          </a:p>
          <a:p>
            <a:pPr marL="2286000" lvl="0" indent="0" algn="l" rtl="0">
              <a:lnSpc>
                <a:spcPct val="100000"/>
              </a:lnSpc>
              <a:spcBef>
                <a:spcPts val="1200"/>
              </a:spcBef>
              <a:spcAft>
                <a:spcPts val="0"/>
              </a:spcAft>
              <a:buNone/>
            </a:pPr>
            <a:r>
              <a:rPr lang="en" sz="1700" b="1" dirty="0">
                <a:solidFill>
                  <a:schemeClr val="dk1"/>
                </a:solidFill>
              </a:rPr>
              <a:t>HEAD:</a:t>
            </a:r>
            <a:r>
              <a:rPr lang="en" sz="1700" dirty="0">
                <a:solidFill>
                  <a:schemeClr val="dk1"/>
                </a:solidFill>
              </a:rPr>
              <a:t> </a:t>
            </a:r>
            <a:r>
              <a:rPr lang="en" sz="1100" dirty="0">
                <a:solidFill>
                  <a:schemeClr val="dk1"/>
                </a:solidFill>
              </a:rPr>
              <a:t>What has </a:t>
            </a:r>
            <a:r>
              <a:rPr lang="en" sz="1100" b="1" i="1" dirty="0">
                <a:solidFill>
                  <a:schemeClr val="dk1"/>
                </a:solidFill>
              </a:rPr>
              <a:t>YOUR FAMILY</a:t>
            </a:r>
            <a:r>
              <a:rPr lang="en" sz="1100" dirty="0">
                <a:solidFill>
                  <a:schemeClr val="dk1"/>
                </a:solidFill>
              </a:rPr>
              <a:t> learned so far in counseling?</a:t>
            </a:r>
            <a:endParaRPr sz="1100" dirty="0">
              <a:solidFill>
                <a:schemeClr val="dk1"/>
              </a:solidFill>
            </a:endParaRPr>
          </a:p>
          <a:p>
            <a:pPr marL="2286000" lvl="0" indent="0" algn="l" rtl="0">
              <a:lnSpc>
                <a:spcPct val="100000"/>
              </a:lnSpc>
              <a:spcBef>
                <a:spcPts val="1200"/>
              </a:spcBef>
              <a:spcAft>
                <a:spcPts val="0"/>
              </a:spcAft>
              <a:buNone/>
            </a:pPr>
            <a:r>
              <a:rPr lang="en" sz="1700" b="1" dirty="0">
                <a:solidFill>
                  <a:schemeClr val="dk1"/>
                </a:solidFill>
              </a:rPr>
              <a:t>HEART:</a:t>
            </a:r>
            <a:r>
              <a:rPr lang="en" sz="1700" dirty="0">
                <a:solidFill>
                  <a:schemeClr val="dk1"/>
                </a:solidFill>
              </a:rPr>
              <a:t> </a:t>
            </a:r>
            <a:r>
              <a:rPr lang="en" sz="1100" dirty="0">
                <a:solidFill>
                  <a:schemeClr val="dk1"/>
                </a:solidFill>
              </a:rPr>
              <a:t>What does </a:t>
            </a:r>
            <a:r>
              <a:rPr lang="en" sz="1100" b="1" i="1" dirty="0">
                <a:solidFill>
                  <a:schemeClr val="dk1"/>
                </a:solidFill>
              </a:rPr>
              <a:t>YOUR FAMILY</a:t>
            </a:r>
            <a:r>
              <a:rPr lang="en" sz="1100" dirty="0">
                <a:solidFill>
                  <a:schemeClr val="dk1"/>
                </a:solidFill>
              </a:rPr>
              <a:t> know about feelings?</a:t>
            </a:r>
            <a:endParaRPr sz="1100" dirty="0">
              <a:solidFill>
                <a:schemeClr val="dk1"/>
              </a:solidFill>
            </a:endParaRPr>
          </a:p>
          <a:p>
            <a:pPr marL="2286000" lvl="0" indent="0" algn="l" rtl="0">
              <a:lnSpc>
                <a:spcPct val="100000"/>
              </a:lnSpc>
              <a:spcBef>
                <a:spcPts val="1200"/>
              </a:spcBef>
              <a:spcAft>
                <a:spcPts val="0"/>
              </a:spcAft>
              <a:buNone/>
            </a:pPr>
            <a:r>
              <a:rPr lang="en" sz="1700" b="1" dirty="0">
                <a:solidFill>
                  <a:schemeClr val="dk1"/>
                </a:solidFill>
              </a:rPr>
              <a:t>HANDS:</a:t>
            </a:r>
            <a:r>
              <a:rPr lang="en" sz="1700" dirty="0">
                <a:solidFill>
                  <a:schemeClr val="dk1"/>
                </a:solidFill>
              </a:rPr>
              <a:t> </a:t>
            </a:r>
            <a:r>
              <a:rPr lang="en" sz="1100" dirty="0">
                <a:solidFill>
                  <a:schemeClr val="dk1"/>
                </a:solidFill>
              </a:rPr>
              <a:t>How well does </a:t>
            </a:r>
            <a:r>
              <a:rPr lang="en" sz="1100" b="1" i="1" dirty="0">
                <a:solidFill>
                  <a:schemeClr val="dk1"/>
                </a:solidFill>
              </a:rPr>
              <a:t>YOUR FAMILY</a:t>
            </a:r>
            <a:r>
              <a:rPr lang="en" sz="1100" dirty="0">
                <a:solidFill>
                  <a:schemeClr val="dk1"/>
                </a:solidFill>
              </a:rPr>
              <a:t> know how thoughts,</a:t>
            </a:r>
            <a:endParaRPr sz="1100" dirty="0">
              <a:solidFill>
                <a:schemeClr val="dk1"/>
              </a:solidFill>
            </a:endParaRPr>
          </a:p>
          <a:p>
            <a:pPr marL="2286000" lvl="0" indent="0" algn="l" rtl="0">
              <a:lnSpc>
                <a:spcPct val="100000"/>
              </a:lnSpc>
              <a:spcBef>
                <a:spcPts val="1200"/>
              </a:spcBef>
              <a:spcAft>
                <a:spcPts val="0"/>
              </a:spcAft>
              <a:buNone/>
            </a:pPr>
            <a:r>
              <a:rPr lang="en" sz="1100" dirty="0">
                <a:solidFill>
                  <a:schemeClr val="dk1"/>
                </a:solidFill>
              </a:rPr>
              <a:t>                   	feelings and behaviors connect?</a:t>
            </a:r>
            <a:endParaRPr sz="1100" dirty="0">
              <a:solidFill>
                <a:schemeClr val="dk1"/>
              </a:solidFill>
            </a:endParaRPr>
          </a:p>
          <a:p>
            <a:pPr marL="0" lvl="0" indent="0" algn="ctr" rtl="0">
              <a:lnSpc>
                <a:spcPct val="115000"/>
              </a:lnSpc>
              <a:spcBef>
                <a:spcPts val="1200"/>
              </a:spcBef>
              <a:spcAft>
                <a:spcPts val="0"/>
              </a:spcAft>
              <a:buNone/>
            </a:pPr>
            <a:r>
              <a:rPr lang="en" sz="100" dirty="0">
                <a:solidFill>
                  <a:schemeClr val="dk1"/>
                </a:solidFill>
              </a:rPr>
              <a:t> </a:t>
            </a:r>
            <a:endParaRPr sz="100" dirty="0">
              <a:solidFill>
                <a:schemeClr val="dk1"/>
              </a:solidFill>
            </a:endParaRPr>
          </a:p>
          <a:p>
            <a:pPr marL="0" lvl="0" indent="0" algn="ctr" rtl="0">
              <a:lnSpc>
                <a:spcPct val="115000"/>
              </a:lnSpc>
              <a:spcBef>
                <a:spcPts val="1200"/>
              </a:spcBef>
              <a:spcAft>
                <a:spcPts val="0"/>
              </a:spcAft>
              <a:buNone/>
            </a:pPr>
            <a:r>
              <a:rPr lang="en" sz="1900" b="1" dirty="0">
                <a:solidFill>
                  <a:schemeClr val="dk1"/>
                </a:solidFill>
              </a:rPr>
              <a:t>The goal for your family is to work together to earn                                             HEAD, HEART, and HANDS Points.</a:t>
            </a:r>
            <a:endParaRPr sz="300" b="1" dirty="0">
              <a:solidFill>
                <a:schemeClr val="dk1"/>
              </a:solidFill>
            </a:endParaRPr>
          </a:p>
          <a:p>
            <a:pPr marL="0" lvl="0" indent="0" algn="ctr" rtl="0">
              <a:lnSpc>
                <a:spcPct val="115000"/>
              </a:lnSpc>
              <a:spcBef>
                <a:spcPts val="1200"/>
              </a:spcBef>
              <a:spcAft>
                <a:spcPts val="1200"/>
              </a:spcAft>
              <a:buNone/>
            </a:pPr>
            <a:r>
              <a:rPr lang="en" sz="1900" b="1" dirty="0">
                <a:solidFill>
                  <a:schemeClr val="dk1"/>
                </a:solidFill>
              </a:rPr>
              <a:t>Family members can help each other when needed!</a:t>
            </a:r>
            <a:endParaRPr sz="1900" b="1" dirty="0">
              <a:solidFill>
                <a:schemeClr val="dk1"/>
              </a:solidFill>
            </a:endParaRPr>
          </a:p>
        </p:txBody>
      </p:sp>
      <p:pic>
        <p:nvPicPr>
          <p:cNvPr id="535" name="Google Shape;535;p61">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sp>
        <p:nvSpPr>
          <p:cNvPr id="5" name="TextBox 4">
            <a:extLst>
              <a:ext uri="{FF2B5EF4-FFF2-40B4-BE49-F238E27FC236}">
                <a16:creationId xmlns:a16="http://schemas.microsoft.com/office/drawing/2014/main" id="{8809FEBD-37D3-4C02-A326-5D08029C8427}"/>
              </a:ext>
            </a:extLst>
          </p:cNvPr>
          <p:cNvSpPr txBox="1"/>
          <p:nvPr/>
        </p:nvSpPr>
        <p:spPr>
          <a:xfrm>
            <a:off x="5502901" y="4866501"/>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BB2FF8F5-8E27-47E5-BCF6-022953931E47}"/>
              </a:ext>
            </a:extLst>
          </p:cNvPr>
          <p:cNvPicPr>
            <a:picLocks noChangeAspect="1"/>
          </p:cNvPicPr>
          <p:nvPr/>
        </p:nvPicPr>
        <p:blipFill>
          <a:blip r:embed="rId5"/>
          <a:stretch>
            <a:fillRect/>
          </a:stretch>
        </p:blipFill>
        <p:spPr>
          <a:xfrm>
            <a:off x="8692923" y="4881383"/>
            <a:ext cx="451077" cy="233910"/>
          </a:xfrm>
          <a:prstGeom prst="rect">
            <a:avLst/>
          </a:prstGeom>
        </p:spPr>
      </p:pic>
      <p:pic>
        <p:nvPicPr>
          <p:cNvPr id="7" name="Google Shape;267;p31">
            <a:hlinkClick r:id="rId6" action="ppaction://hlinksldjump"/>
            <a:extLst>
              <a:ext uri="{FF2B5EF4-FFF2-40B4-BE49-F238E27FC236}">
                <a16:creationId xmlns:a16="http://schemas.microsoft.com/office/drawing/2014/main" id="{94EC1BAF-CB2E-416A-85B0-3D67BA239B27}"/>
              </a:ext>
            </a:extLst>
          </p:cNvPr>
          <p:cNvPicPr preferRelativeResize="0"/>
          <p:nvPr/>
        </p:nvPicPr>
        <p:blipFill>
          <a:blip r:embed="rId7"/>
          <a:stretch>
            <a:fillRect/>
          </a:stretch>
        </p:blipFill>
        <p:spPr>
          <a:xfrm rot="393491">
            <a:off x="83340" y="4739011"/>
            <a:ext cx="271486" cy="39026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0" name="Google Shape;540;p62"/>
          <p:cNvGrpSpPr/>
          <p:nvPr/>
        </p:nvGrpSpPr>
        <p:grpSpPr>
          <a:xfrm>
            <a:off x="0" y="264350"/>
            <a:ext cx="3660200" cy="4614800"/>
            <a:chOff x="0" y="264350"/>
            <a:chExt cx="3660200" cy="4614800"/>
          </a:xfrm>
        </p:grpSpPr>
        <p:pic>
          <p:nvPicPr>
            <p:cNvPr id="541" name="Google Shape;541;p62"/>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542" name="Google Shape;542;p62"/>
            <p:cNvSpPr txBox="1"/>
            <p:nvPr/>
          </p:nvSpPr>
          <p:spPr>
            <a:xfrm>
              <a:off x="274100" y="3879550"/>
              <a:ext cx="33861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t>Combined</a:t>
              </a:r>
              <a:endParaRPr sz="5000"/>
            </a:p>
          </p:txBody>
        </p:sp>
      </p:grpSp>
      <p:pic>
        <p:nvPicPr>
          <p:cNvPr id="543" name="Google Shape;543;p62">
            <a:hlinkClick r:id="rId4" action="ppaction://hlinksldjump"/>
          </p:cNvPr>
          <p:cNvPicPr preferRelativeResize="0"/>
          <p:nvPr/>
        </p:nvPicPr>
        <p:blipFill>
          <a:blip r:embed="rId5">
            <a:alphaModFix/>
          </a:blip>
          <a:stretch>
            <a:fillRect/>
          </a:stretch>
        </p:blipFill>
        <p:spPr>
          <a:xfrm>
            <a:off x="4998250" y="3516200"/>
            <a:ext cx="582525" cy="1492175"/>
          </a:xfrm>
          <a:prstGeom prst="rect">
            <a:avLst/>
          </a:prstGeom>
          <a:noFill/>
          <a:ln>
            <a:noFill/>
          </a:ln>
        </p:spPr>
      </p:pic>
      <p:pic>
        <p:nvPicPr>
          <p:cNvPr id="544" name="Google Shape;544;p62">
            <a:hlinkClick r:id="rId6" action="ppaction://hlinksldjump"/>
          </p:cNvPr>
          <p:cNvPicPr preferRelativeResize="0"/>
          <p:nvPr/>
        </p:nvPicPr>
        <p:blipFill>
          <a:blip r:embed="rId7">
            <a:alphaModFix/>
          </a:blip>
          <a:stretch>
            <a:fillRect/>
          </a:stretch>
        </p:blipFill>
        <p:spPr>
          <a:xfrm>
            <a:off x="4998255" y="280912"/>
            <a:ext cx="963914" cy="1525300"/>
          </a:xfrm>
          <a:prstGeom prst="rect">
            <a:avLst/>
          </a:prstGeom>
          <a:noFill/>
          <a:ln>
            <a:noFill/>
          </a:ln>
        </p:spPr>
      </p:pic>
      <p:pic>
        <p:nvPicPr>
          <p:cNvPr id="545" name="Google Shape;545;p62">
            <a:hlinkClick r:id="rId8" action="ppaction://hlinksldjump"/>
          </p:cNvPr>
          <p:cNvPicPr preferRelativeResize="0"/>
          <p:nvPr/>
        </p:nvPicPr>
        <p:blipFill>
          <a:blip r:embed="rId9">
            <a:alphaModFix/>
          </a:blip>
          <a:stretch>
            <a:fillRect/>
          </a:stretch>
        </p:blipFill>
        <p:spPr>
          <a:xfrm>
            <a:off x="6332375" y="287550"/>
            <a:ext cx="963925" cy="1512034"/>
          </a:xfrm>
          <a:prstGeom prst="rect">
            <a:avLst/>
          </a:prstGeom>
          <a:noFill/>
          <a:ln>
            <a:noFill/>
          </a:ln>
        </p:spPr>
      </p:pic>
      <p:pic>
        <p:nvPicPr>
          <p:cNvPr id="546" name="Google Shape;546;p62">
            <a:hlinkClick r:id="rId10" action="ppaction://hlinksldjump"/>
          </p:cNvPr>
          <p:cNvPicPr preferRelativeResize="0"/>
          <p:nvPr/>
        </p:nvPicPr>
        <p:blipFill>
          <a:blip r:embed="rId11">
            <a:alphaModFix/>
          </a:blip>
          <a:stretch>
            <a:fillRect/>
          </a:stretch>
        </p:blipFill>
        <p:spPr>
          <a:xfrm>
            <a:off x="7666488" y="339676"/>
            <a:ext cx="963925" cy="1407773"/>
          </a:xfrm>
          <a:prstGeom prst="rect">
            <a:avLst/>
          </a:prstGeom>
          <a:noFill/>
          <a:ln>
            <a:noFill/>
          </a:ln>
        </p:spPr>
      </p:pic>
      <p:pic>
        <p:nvPicPr>
          <p:cNvPr id="547" name="Google Shape;547;p62">
            <a:hlinkClick r:id="rId12" action="ppaction://hlinksldjump"/>
          </p:cNvPr>
          <p:cNvPicPr preferRelativeResize="0"/>
          <p:nvPr/>
        </p:nvPicPr>
        <p:blipFill>
          <a:blip r:embed="rId13">
            <a:alphaModFix/>
          </a:blip>
          <a:stretch>
            <a:fillRect/>
          </a:stretch>
        </p:blipFill>
        <p:spPr>
          <a:xfrm>
            <a:off x="3817980" y="1962625"/>
            <a:ext cx="868127" cy="1407775"/>
          </a:xfrm>
          <a:prstGeom prst="rect">
            <a:avLst/>
          </a:prstGeom>
          <a:noFill/>
          <a:ln>
            <a:noFill/>
          </a:ln>
        </p:spPr>
      </p:pic>
      <p:pic>
        <p:nvPicPr>
          <p:cNvPr id="548" name="Google Shape;548;p62">
            <a:hlinkClick r:id="rId14" action="ppaction://hlinksldjump"/>
          </p:cNvPr>
          <p:cNvPicPr preferRelativeResize="0"/>
          <p:nvPr/>
        </p:nvPicPr>
        <p:blipFill>
          <a:blip r:embed="rId15">
            <a:alphaModFix/>
          </a:blip>
          <a:stretch>
            <a:fillRect/>
          </a:stretch>
        </p:blipFill>
        <p:spPr>
          <a:xfrm>
            <a:off x="5048225" y="1962617"/>
            <a:ext cx="913950" cy="1348441"/>
          </a:xfrm>
          <a:prstGeom prst="rect">
            <a:avLst/>
          </a:prstGeom>
          <a:noFill/>
          <a:ln>
            <a:noFill/>
          </a:ln>
        </p:spPr>
      </p:pic>
      <p:pic>
        <p:nvPicPr>
          <p:cNvPr id="549" name="Google Shape;549;p62">
            <a:hlinkClick r:id="rId16" action="ppaction://hlinksldjump"/>
          </p:cNvPr>
          <p:cNvPicPr preferRelativeResize="0"/>
          <p:nvPr/>
        </p:nvPicPr>
        <p:blipFill>
          <a:blip r:embed="rId17">
            <a:alphaModFix/>
          </a:blip>
          <a:stretch>
            <a:fillRect/>
          </a:stretch>
        </p:blipFill>
        <p:spPr>
          <a:xfrm>
            <a:off x="6380275" y="2078575"/>
            <a:ext cx="868125" cy="1347071"/>
          </a:xfrm>
          <a:prstGeom prst="rect">
            <a:avLst/>
          </a:prstGeom>
          <a:noFill/>
          <a:ln>
            <a:noFill/>
          </a:ln>
        </p:spPr>
      </p:pic>
      <p:pic>
        <p:nvPicPr>
          <p:cNvPr id="550" name="Google Shape;550;p62">
            <a:hlinkClick r:id="rId18" action="ppaction://hlinksldjump"/>
          </p:cNvPr>
          <p:cNvPicPr preferRelativeResize="0"/>
          <p:nvPr/>
        </p:nvPicPr>
        <p:blipFill>
          <a:blip r:embed="rId19">
            <a:alphaModFix/>
          </a:blip>
          <a:stretch>
            <a:fillRect/>
          </a:stretch>
        </p:blipFill>
        <p:spPr>
          <a:xfrm>
            <a:off x="7804500" y="1987096"/>
            <a:ext cx="868125" cy="1358825"/>
          </a:xfrm>
          <a:prstGeom prst="rect">
            <a:avLst/>
          </a:prstGeom>
          <a:noFill/>
          <a:ln>
            <a:noFill/>
          </a:ln>
        </p:spPr>
      </p:pic>
      <p:pic>
        <p:nvPicPr>
          <p:cNvPr id="551" name="Google Shape;551;p62">
            <a:hlinkClick r:id="rId20" action="ppaction://hlinksldjump"/>
          </p:cNvPr>
          <p:cNvPicPr preferRelativeResize="0"/>
          <p:nvPr/>
        </p:nvPicPr>
        <p:blipFill>
          <a:blip r:embed="rId21">
            <a:alphaModFix/>
          </a:blip>
          <a:stretch>
            <a:fillRect/>
          </a:stretch>
        </p:blipFill>
        <p:spPr>
          <a:xfrm>
            <a:off x="0" y="1"/>
            <a:ext cx="319275" cy="323900"/>
          </a:xfrm>
          <a:prstGeom prst="rect">
            <a:avLst/>
          </a:prstGeom>
          <a:noFill/>
          <a:ln>
            <a:noFill/>
          </a:ln>
        </p:spPr>
      </p:pic>
      <p:pic>
        <p:nvPicPr>
          <p:cNvPr id="553" name="Google Shape;553;p62">
            <a:hlinkClick r:id="rId22" action="ppaction://hlinksldjump"/>
          </p:cNvPr>
          <p:cNvPicPr preferRelativeResize="0"/>
          <p:nvPr/>
        </p:nvPicPr>
        <p:blipFill>
          <a:blip r:embed="rId23">
            <a:alphaModFix/>
          </a:blip>
          <a:stretch>
            <a:fillRect/>
          </a:stretch>
        </p:blipFill>
        <p:spPr>
          <a:xfrm>
            <a:off x="3817974" y="3483250"/>
            <a:ext cx="980275" cy="1558075"/>
          </a:xfrm>
          <a:prstGeom prst="rect">
            <a:avLst/>
          </a:prstGeom>
          <a:noFill/>
          <a:ln>
            <a:noFill/>
          </a:ln>
        </p:spPr>
      </p:pic>
      <p:pic>
        <p:nvPicPr>
          <p:cNvPr id="554" name="Google Shape;554;p62">
            <a:hlinkClick r:id="rId4" action="ppaction://hlinksldjump"/>
          </p:cNvPr>
          <p:cNvPicPr preferRelativeResize="0"/>
          <p:nvPr/>
        </p:nvPicPr>
        <p:blipFill>
          <a:blip r:embed="rId24">
            <a:alphaModFix/>
          </a:blip>
          <a:stretch>
            <a:fillRect/>
          </a:stretch>
        </p:blipFill>
        <p:spPr>
          <a:xfrm>
            <a:off x="5499050" y="3558400"/>
            <a:ext cx="679665" cy="1407775"/>
          </a:xfrm>
          <a:prstGeom prst="rect">
            <a:avLst/>
          </a:prstGeom>
          <a:noFill/>
          <a:ln>
            <a:noFill/>
          </a:ln>
        </p:spPr>
      </p:pic>
      <p:pic>
        <p:nvPicPr>
          <p:cNvPr id="555" name="Google Shape;555;p62">
            <a:hlinkClick r:id="rId25" action="ppaction://hlinksldjump"/>
          </p:cNvPr>
          <p:cNvPicPr preferRelativeResize="0"/>
          <p:nvPr/>
        </p:nvPicPr>
        <p:blipFill>
          <a:blip r:embed="rId5">
            <a:alphaModFix/>
          </a:blip>
          <a:stretch>
            <a:fillRect/>
          </a:stretch>
        </p:blipFill>
        <p:spPr>
          <a:xfrm>
            <a:off x="3795063" y="297487"/>
            <a:ext cx="913950" cy="1492160"/>
          </a:xfrm>
          <a:prstGeom prst="rect">
            <a:avLst/>
          </a:prstGeom>
          <a:noFill/>
          <a:ln>
            <a:noFill/>
          </a:ln>
        </p:spPr>
      </p:pic>
      <p:pic>
        <p:nvPicPr>
          <p:cNvPr id="556" name="Google Shape;556;p62">
            <a:hlinkClick r:id="rId26" action="ppaction://hlinksldjump"/>
          </p:cNvPr>
          <p:cNvPicPr preferRelativeResize="0"/>
          <p:nvPr/>
        </p:nvPicPr>
        <p:blipFill>
          <a:blip r:embed="rId5">
            <a:alphaModFix/>
          </a:blip>
          <a:stretch>
            <a:fillRect/>
          </a:stretch>
        </p:blipFill>
        <p:spPr>
          <a:xfrm>
            <a:off x="6380275" y="3516200"/>
            <a:ext cx="582525" cy="1492175"/>
          </a:xfrm>
          <a:prstGeom prst="rect">
            <a:avLst/>
          </a:prstGeom>
          <a:noFill/>
          <a:ln>
            <a:noFill/>
          </a:ln>
        </p:spPr>
      </p:pic>
      <p:pic>
        <p:nvPicPr>
          <p:cNvPr id="557" name="Google Shape;557;p62">
            <a:hlinkClick r:id="rId26" action="ppaction://hlinksldjump"/>
          </p:cNvPr>
          <p:cNvPicPr preferRelativeResize="0"/>
          <p:nvPr/>
        </p:nvPicPr>
        <p:blipFill>
          <a:blip r:embed="rId5">
            <a:alphaModFix/>
          </a:blip>
          <a:stretch>
            <a:fillRect/>
          </a:stretch>
        </p:blipFill>
        <p:spPr>
          <a:xfrm>
            <a:off x="6918825" y="3516200"/>
            <a:ext cx="582525" cy="1492175"/>
          </a:xfrm>
          <a:prstGeom prst="rect">
            <a:avLst/>
          </a:prstGeom>
          <a:noFill/>
          <a:ln>
            <a:noFill/>
          </a:ln>
        </p:spPr>
      </p:pic>
      <p:pic>
        <p:nvPicPr>
          <p:cNvPr id="558" name="Google Shape;558;p62">
            <a:hlinkClick r:id="rId27" action="ppaction://hlinksldjump"/>
          </p:cNvPr>
          <p:cNvPicPr preferRelativeResize="0"/>
          <p:nvPr/>
        </p:nvPicPr>
        <p:blipFill>
          <a:blip r:embed="rId5">
            <a:alphaModFix/>
          </a:blip>
          <a:stretch>
            <a:fillRect/>
          </a:stretch>
        </p:blipFill>
        <p:spPr>
          <a:xfrm>
            <a:off x="7762300" y="3516200"/>
            <a:ext cx="582525" cy="1492175"/>
          </a:xfrm>
          <a:prstGeom prst="rect">
            <a:avLst/>
          </a:prstGeom>
          <a:noFill/>
          <a:ln>
            <a:noFill/>
          </a:ln>
        </p:spPr>
      </p:pic>
      <p:pic>
        <p:nvPicPr>
          <p:cNvPr id="559" name="Google Shape;559;p62">
            <a:hlinkClick r:id="rId27" action="ppaction://hlinksldjump"/>
          </p:cNvPr>
          <p:cNvPicPr preferRelativeResize="0"/>
          <p:nvPr/>
        </p:nvPicPr>
        <p:blipFill>
          <a:blip r:embed="rId7">
            <a:alphaModFix/>
          </a:blip>
          <a:stretch>
            <a:fillRect/>
          </a:stretch>
        </p:blipFill>
        <p:spPr>
          <a:xfrm>
            <a:off x="8344823" y="3499625"/>
            <a:ext cx="544600" cy="1525325"/>
          </a:xfrm>
          <a:prstGeom prst="rect">
            <a:avLst/>
          </a:prstGeom>
          <a:noFill/>
          <a:ln>
            <a:noFill/>
          </a:ln>
        </p:spPr>
      </p:pic>
      <p:sp>
        <p:nvSpPr>
          <p:cNvPr id="22" name="TextBox 21">
            <a:extLst>
              <a:ext uri="{FF2B5EF4-FFF2-40B4-BE49-F238E27FC236}">
                <a16:creationId xmlns:a16="http://schemas.microsoft.com/office/drawing/2014/main" id="{F283A6D5-688A-4D8E-994C-0C78BFA50AD4}"/>
              </a:ext>
            </a:extLst>
          </p:cNvPr>
          <p:cNvSpPr txBox="1"/>
          <p:nvPr/>
        </p:nvSpPr>
        <p:spPr>
          <a:xfrm>
            <a:off x="5422126" y="4890976"/>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23" name="Picture 22">
            <a:extLst>
              <a:ext uri="{FF2B5EF4-FFF2-40B4-BE49-F238E27FC236}">
                <a16:creationId xmlns:a16="http://schemas.microsoft.com/office/drawing/2014/main" id="{37041B42-092D-4EEE-A54C-660F156920B9}"/>
              </a:ext>
            </a:extLst>
          </p:cNvPr>
          <p:cNvPicPr>
            <a:picLocks noChangeAspect="1"/>
          </p:cNvPicPr>
          <p:nvPr/>
        </p:nvPicPr>
        <p:blipFill>
          <a:blip r:embed="rId28"/>
          <a:stretch>
            <a:fillRect/>
          </a:stretch>
        </p:blipFill>
        <p:spPr>
          <a:xfrm>
            <a:off x="8612148" y="4905858"/>
            <a:ext cx="451077" cy="233910"/>
          </a:xfrm>
          <a:prstGeom prst="rect">
            <a:avLst/>
          </a:prstGeom>
        </p:spPr>
      </p:pic>
      <p:pic>
        <p:nvPicPr>
          <p:cNvPr id="24" name="Google Shape;267;p31">
            <a:hlinkClick r:id="rId29" action="ppaction://hlinksldjump"/>
            <a:extLst>
              <a:ext uri="{FF2B5EF4-FFF2-40B4-BE49-F238E27FC236}">
                <a16:creationId xmlns:a16="http://schemas.microsoft.com/office/drawing/2014/main" id="{7B760441-ABD9-44AC-AFDA-095B1273A579}"/>
              </a:ext>
            </a:extLst>
          </p:cNvPr>
          <p:cNvPicPr preferRelativeResize="0"/>
          <p:nvPr/>
        </p:nvPicPr>
        <p:blipFill>
          <a:blip r:embed="rId30"/>
          <a:stretch>
            <a:fillRect/>
          </a:stretch>
        </p:blipFill>
        <p:spPr>
          <a:xfrm rot="393491">
            <a:off x="83340" y="4739011"/>
            <a:ext cx="271486" cy="3902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graphicFrame>
        <p:nvGraphicFramePr>
          <p:cNvPr id="48" name="Table 47">
            <a:extLst>
              <a:ext uri="{FF2B5EF4-FFF2-40B4-BE49-F238E27FC236}">
                <a16:creationId xmlns:a16="http://schemas.microsoft.com/office/drawing/2014/main" id="{47BB6498-20EB-42E5-92D0-FF3C0572FE19}"/>
              </a:ext>
            </a:extLst>
          </p:cNvPr>
          <p:cNvGraphicFramePr>
            <a:graphicFrameLocks noGrp="1"/>
          </p:cNvGraphicFramePr>
          <p:nvPr>
            <p:extLst>
              <p:ext uri="{D42A27DB-BD31-4B8C-83A1-F6EECF244321}">
                <p14:modId xmlns:p14="http://schemas.microsoft.com/office/powerpoint/2010/main" val="462107787"/>
              </p:ext>
            </p:extLst>
          </p:nvPr>
        </p:nvGraphicFramePr>
        <p:xfrm>
          <a:off x="-18006" y="0"/>
          <a:ext cx="9144002" cy="5143500"/>
        </p:xfrm>
        <a:graphic>
          <a:graphicData uri="http://schemas.openxmlformats.org/drawingml/2006/table">
            <a:tbl>
              <a:tblPr firstRow="1" bandRow="1">
                <a:tableStyleId>{5FD0F851-EC5A-4D38-B0AD-8093EC10F338}</a:tableStyleId>
              </a:tblPr>
              <a:tblGrid>
                <a:gridCol w="1306286">
                  <a:extLst>
                    <a:ext uri="{9D8B030D-6E8A-4147-A177-3AD203B41FA5}">
                      <a16:colId xmlns:a16="http://schemas.microsoft.com/office/drawing/2014/main" val="1593905955"/>
                    </a:ext>
                  </a:extLst>
                </a:gridCol>
                <a:gridCol w="1306286">
                  <a:extLst>
                    <a:ext uri="{9D8B030D-6E8A-4147-A177-3AD203B41FA5}">
                      <a16:colId xmlns:a16="http://schemas.microsoft.com/office/drawing/2014/main" val="2482364910"/>
                    </a:ext>
                  </a:extLst>
                </a:gridCol>
                <a:gridCol w="1306286">
                  <a:extLst>
                    <a:ext uri="{9D8B030D-6E8A-4147-A177-3AD203B41FA5}">
                      <a16:colId xmlns:a16="http://schemas.microsoft.com/office/drawing/2014/main" val="3316672680"/>
                    </a:ext>
                  </a:extLst>
                </a:gridCol>
                <a:gridCol w="1306286">
                  <a:extLst>
                    <a:ext uri="{9D8B030D-6E8A-4147-A177-3AD203B41FA5}">
                      <a16:colId xmlns:a16="http://schemas.microsoft.com/office/drawing/2014/main" val="3733335845"/>
                    </a:ext>
                  </a:extLst>
                </a:gridCol>
                <a:gridCol w="1306286">
                  <a:extLst>
                    <a:ext uri="{9D8B030D-6E8A-4147-A177-3AD203B41FA5}">
                      <a16:colId xmlns:a16="http://schemas.microsoft.com/office/drawing/2014/main" val="87045636"/>
                    </a:ext>
                  </a:extLst>
                </a:gridCol>
                <a:gridCol w="1306286">
                  <a:extLst>
                    <a:ext uri="{9D8B030D-6E8A-4147-A177-3AD203B41FA5}">
                      <a16:colId xmlns:a16="http://schemas.microsoft.com/office/drawing/2014/main" val="3383771766"/>
                    </a:ext>
                  </a:extLst>
                </a:gridCol>
                <a:gridCol w="1306286">
                  <a:extLst>
                    <a:ext uri="{9D8B030D-6E8A-4147-A177-3AD203B41FA5}">
                      <a16:colId xmlns:a16="http://schemas.microsoft.com/office/drawing/2014/main" val="1515183339"/>
                    </a:ext>
                  </a:extLst>
                </a:gridCol>
              </a:tblGrid>
              <a:tr h="1028700">
                <a:tc>
                  <a:txBody>
                    <a:bodyPr/>
                    <a:lstStyle/>
                    <a:p>
                      <a:pPr algn="ctr"/>
                      <a:r>
                        <a:rPr lang="en-US" b="0" dirty="0"/>
                        <a:t>Child Name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4036875864"/>
                  </a:ext>
                </a:extLst>
              </a:tr>
              <a:tr h="1028700">
                <a:tc>
                  <a:txBody>
                    <a:bodyPr/>
                    <a:lstStyle/>
                    <a:p>
                      <a:pPr algn="ctr"/>
                      <a:r>
                        <a:rPr lang="en-US" dirty="0"/>
                        <a:t>Child Name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2372926570"/>
                  </a:ext>
                </a:extLst>
              </a:tr>
              <a:tr h="1028700">
                <a:tc>
                  <a:txBody>
                    <a:bodyPr/>
                    <a:lstStyle/>
                    <a:p>
                      <a:pPr algn="ctr"/>
                      <a:r>
                        <a:rPr lang="en-US" dirty="0"/>
                        <a:t>Child Name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1736690628"/>
                  </a:ext>
                </a:extLst>
              </a:tr>
              <a:tr h="1028700">
                <a:tc>
                  <a:txBody>
                    <a:bodyPr/>
                    <a:lstStyle/>
                    <a:p>
                      <a:pPr algn="ctr"/>
                      <a:r>
                        <a:rPr lang="en-US" dirty="0"/>
                        <a:t>Child Name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3010151058"/>
                  </a:ext>
                </a:extLst>
              </a:tr>
              <a:tr h="1028700">
                <a:tc>
                  <a:txBody>
                    <a:bodyPr/>
                    <a:lstStyle/>
                    <a:p>
                      <a:pPr algn="ctr"/>
                      <a:r>
                        <a:rPr lang="en-US" dirty="0"/>
                        <a:t>Child Name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3821736881"/>
                  </a:ext>
                </a:extLst>
              </a:tr>
            </a:tbl>
          </a:graphicData>
        </a:graphic>
      </p:graphicFrame>
      <p:pic>
        <p:nvPicPr>
          <p:cNvPr id="49" name="Picture 48">
            <a:extLst>
              <a:ext uri="{FF2B5EF4-FFF2-40B4-BE49-F238E27FC236}">
                <a16:creationId xmlns:a16="http://schemas.microsoft.com/office/drawing/2014/main" id="{C5466504-9984-43C4-8A9F-B39760B0D7BB}"/>
              </a:ext>
            </a:extLst>
          </p:cNvPr>
          <p:cNvPicPr>
            <a:picLocks noChangeAspect="1"/>
          </p:cNvPicPr>
          <p:nvPr/>
        </p:nvPicPr>
        <p:blipFill>
          <a:blip r:embed="rId3"/>
          <a:stretch>
            <a:fillRect/>
          </a:stretch>
        </p:blipFill>
        <p:spPr>
          <a:xfrm>
            <a:off x="1661781" y="157397"/>
            <a:ext cx="492638" cy="798199"/>
          </a:xfrm>
          <a:prstGeom prst="rect">
            <a:avLst/>
          </a:prstGeom>
        </p:spPr>
      </p:pic>
      <p:pic>
        <p:nvPicPr>
          <p:cNvPr id="50" name="Picture 49">
            <a:extLst>
              <a:ext uri="{FF2B5EF4-FFF2-40B4-BE49-F238E27FC236}">
                <a16:creationId xmlns:a16="http://schemas.microsoft.com/office/drawing/2014/main" id="{8532E08D-5B56-4859-BF47-273F0DEC30F1}"/>
              </a:ext>
            </a:extLst>
          </p:cNvPr>
          <p:cNvPicPr>
            <a:picLocks noChangeAspect="1"/>
          </p:cNvPicPr>
          <p:nvPr/>
        </p:nvPicPr>
        <p:blipFill>
          <a:blip r:embed="rId3"/>
          <a:stretch>
            <a:fillRect/>
          </a:stretch>
        </p:blipFill>
        <p:spPr>
          <a:xfrm>
            <a:off x="1641147" y="1135491"/>
            <a:ext cx="492638" cy="798199"/>
          </a:xfrm>
          <a:prstGeom prst="rect">
            <a:avLst/>
          </a:prstGeom>
        </p:spPr>
      </p:pic>
      <p:pic>
        <p:nvPicPr>
          <p:cNvPr id="51" name="Picture 50">
            <a:extLst>
              <a:ext uri="{FF2B5EF4-FFF2-40B4-BE49-F238E27FC236}">
                <a16:creationId xmlns:a16="http://schemas.microsoft.com/office/drawing/2014/main" id="{106EED81-5CA8-4BB0-8AD9-4DF9F29FB276}"/>
              </a:ext>
            </a:extLst>
          </p:cNvPr>
          <p:cNvPicPr>
            <a:picLocks noChangeAspect="1"/>
          </p:cNvPicPr>
          <p:nvPr/>
        </p:nvPicPr>
        <p:blipFill>
          <a:blip r:embed="rId3"/>
          <a:stretch>
            <a:fillRect/>
          </a:stretch>
        </p:blipFill>
        <p:spPr>
          <a:xfrm>
            <a:off x="1641147" y="2167328"/>
            <a:ext cx="492638" cy="798199"/>
          </a:xfrm>
          <a:prstGeom prst="rect">
            <a:avLst/>
          </a:prstGeom>
        </p:spPr>
      </p:pic>
      <p:pic>
        <p:nvPicPr>
          <p:cNvPr id="52" name="Picture 51">
            <a:extLst>
              <a:ext uri="{FF2B5EF4-FFF2-40B4-BE49-F238E27FC236}">
                <a16:creationId xmlns:a16="http://schemas.microsoft.com/office/drawing/2014/main" id="{2B3B7A60-2306-4962-B3E3-7A5866749E08}"/>
              </a:ext>
            </a:extLst>
          </p:cNvPr>
          <p:cNvPicPr>
            <a:picLocks noChangeAspect="1"/>
          </p:cNvPicPr>
          <p:nvPr/>
        </p:nvPicPr>
        <p:blipFill>
          <a:blip r:embed="rId3"/>
          <a:stretch>
            <a:fillRect/>
          </a:stretch>
        </p:blipFill>
        <p:spPr>
          <a:xfrm>
            <a:off x="1688911" y="3211018"/>
            <a:ext cx="492638" cy="798199"/>
          </a:xfrm>
          <a:prstGeom prst="rect">
            <a:avLst/>
          </a:prstGeom>
        </p:spPr>
      </p:pic>
      <p:pic>
        <p:nvPicPr>
          <p:cNvPr id="53" name="Picture 52">
            <a:extLst>
              <a:ext uri="{FF2B5EF4-FFF2-40B4-BE49-F238E27FC236}">
                <a16:creationId xmlns:a16="http://schemas.microsoft.com/office/drawing/2014/main" id="{E0DE758D-6EFD-4D10-B0DE-F0BEFB2D5AA2}"/>
              </a:ext>
            </a:extLst>
          </p:cNvPr>
          <p:cNvPicPr>
            <a:picLocks noChangeAspect="1"/>
          </p:cNvPicPr>
          <p:nvPr/>
        </p:nvPicPr>
        <p:blipFill>
          <a:blip r:embed="rId3"/>
          <a:stretch>
            <a:fillRect/>
          </a:stretch>
        </p:blipFill>
        <p:spPr>
          <a:xfrm>
            <a:off x="1688912" y="4177259"/>
            <a:ext cx="492638" cy="798199"/>
          </a:xfrm>
          <a:prstGeom prst="rect">
            <a:avLst/>
          </a:prstGeom>
        </p:spPr>
      </p:pic>
      <p:pic>
        <p:nvPicPr>
          <p:cNvPr id="54" name="Picture 53">
            <a:extLst>
              <a:ext uri="{FF2B5EF4-FFF2-40B4-BE49-F238E27FC236}">
                <a16:creationId xmlns:a16="http://schemas.microsoft.com/office/drawing/2014/main" id="{8F3D0701-9B5A-43E8-8A3C-6B5D23F55700}"/>
              </a:ext>
            </a:extLst>
          </p:cNvPr>
          <p:cNvPicPr>
            <a:picLocks noChangeAspect="1"/>
          </p:cNvPicPr>
          <p:nvPr/>
        </p:nvPicPr>
        <p:blipFill>
          <a:blip r:embed="rId4"/>
          <a:stretch>
            <a:fillRect/>
          </a:stretch>
        </p:blipFill>
        <p:spPr>
          <a:xfrm>
            <a:off x="8173633" y="236612"/>
            <a:ext cx="631537" cy="471145"/>
          </a:xfrm>
          <a:prstGeom prst="rect">
            <a:avLst/>
          </a:prstGeom>
        </p:spPr>
      </p:pic>
      <p:pic>
        <p:nvPicPr>
          <p:cNvPr id="55" name="Picture 54">
            <a:extLst>
              <a:ext uri="{FF2B5EF4-FFF2-40B4-BE49-F238E27FC236}">
                <a16:creationId xmlns:a16="http://schemas.microsoft.com/office/drawing/2014/main" id="{5037F007-8D40-4550-B1FF-E49686B6C3E9}"/>
              </a:ext>
            </a:extLst>
          </p:cNvPr>
          <p:cNvPicPr>
            <a:picLocks noChangeAspect="1"/>
          </p:cNvPicPr>
          <p:nvPr/>
        </p:nvPicPr>
        <p:blipFill>
          <a:blip r:embed="rId4"/>
          <a:stretch>
            <a:fillRect/>
          </a:stretch>
        </p:blipFill>
        <p:spPr>
          <a:xfrm>
            <a:off x="8173633" y="1325889"/>
            <a:ext cx="631537" cy="471145"/>
          </a:xfrm>
          <a:prstGeom prst="rect">
            <a:avLst/>
          </a:prstGeom>
        </p:spPr>
      </p:pic>
      <p:pic>
        <p:nvPicPr>
          <p:cNvPr id="56" name="Picture 55">
            <a:extLst>
              <a:ext uri="{FF2B5EF4-FFF2-40B4-BE49-F238E27FC236}">
                <a16:creationId xmlns:a16="http://schemas.microsoft.com/office/drawing/2014/main" id="{C0AE5588-5385-41C9-B00F-36F6E38FA33E}"/>
              </a:ext>
            </a:extLst>
          </p:cNvPr>
          <p:cNvPicPr>
            <a:picLocks noChangeAspect="1"/>
          </p:cNvPicPr>
          <p:nvPr/>
        </p:nvPicPr>
        <p:blipFill>
          <a:blip r:embed="rId4"/>
          <a:stretch>
            <a:fillRect/>
          </a:stretch>
        </p:blipFill>
        <p:spPr>
          <a:xfrm>
            <a:off x="8155406" y="2330854"/>
            <a:ext cx="631537" cy="471145"/>
          </a:xfrm>
          <a:prstGeom prst="rect">
            <a:avLst/>
          </a:prstGeom>
        </p:spPr>
      </p:pic>
      <p:pic>
        <p:nvPicPr>
          <p:cNvPr id="57" name="Picture 56">
            <a:extLst>
              <a:ext uri="{FF2B5EF4-FFF2-40B4-BE49-F238E27FC236}">
                <a16:creationId xmlns:a16="http://schemas.microsoft.com/office/drawing/2014/main" id="{DCDB0DEA-FC22-4D89-9612-9E1CC1E597CB}"/>
              </a:ext>
            </a:extLst>
          </p:cNvPr>
          <p:cNvPicPr>
            <a:picLocks noChangeAspect="1"/>
          </p:cNvPicPr>
          <p:nvPr/>
        </p:nvPicPr>
        <p:blipFill>
          <a:blip r:embed="rId4"/>
          <a:stretch>
            <a:fillRect/>
          </a:stretch>
        </p:blipFill>
        <p:spPr>
          <a:xfrm>
            <a:off x="8173633" y="3315382"/>
            <a:ext cx="631537" cy="471145"/>
          </a:xfrm>
          <a:prstGeom prst="rect">
            <a:avLst/>
          </a:prstGeom>
        </p:spPr>
      </p:pic>
      <p:pic>
        <p:nvPicPr>
          <p:cNvPr id="58" name="Picture 57">
            <a:extLst>
              <a:ext uri="{FF2B5EF4-FFF2-40B4-BE49-F238E27FC236}">
                <a16:creationId xmlns:a16="http://schemas.microsoft.com/office/drawing/2014/main" id="{326CE440-3755-448A-AEA4-F07CD96E52E2}"/>
              </a:ext>
            </a:extLst>
          </p:cNvPr>
          <p:cNvPicPr>
            <a:picLocks noChangeAspect="1"/>
          </p:cNvPicPr>
          <p:nvPr/>
        </p:nvPicPr>
        <p:blipFill>
          <a:blip r:embed="rId4"/>
          <a:stretch>
            <a:fillRect/>
          </a:stretch>
        </p:blipFill>
        <p:spPr>
          <a:xfrm>
            <a:off x="8155407" y="4340785"/>
            <a:ext cx="631537" cy="471145"/>
          </a:xfrm>
          <a:prstGeom prst="rect">
            <a:avLst/>
          </a:prstGeom>
        </p:spPr>
      </p:pic>
      <p:pic>
        <p:nvPicPr>
          <p:cNvPr id="59" name="Google Shape;111;p16">
            <a:hlinkClick r:id="rId5" action="ppaction://hlinksldjump"/>
            <a:extLst>
              <a:ext uri="{FF2B5EF4-FFF2-40B4-BE49-F238E27FC236}">
                <a16:creationId xmlns:a16="http://schemas.microsoft.com/office/drawing/2014/main" id="{A05C3FE7-14B5-437C-BD5D-55259875B431}"/>
              </a:ext>
            </a:extLst>
          </p:cNvPr>
          <p:cNvPicPr preferRelativeResize="0"/>
          <p:nvPr/>
        </p:nvPicPr>
        <p:blipFill>
          <a:blip r:embed="rId6">
            <a:alphaModFix/>
          </a:blip>
          <a:stretch>
            <a:fillRect/>
          </a:stretch>
        </p:blipFill>
        <p:spPr>
          <a:xfrm>
            <a:off x="0" y="1"/>
            <a:ext cx="319275" cy="323900"/>
          </a:xfrm>
          <a:prstGeom prst="rect">
            <a:avLst/>
          </a:prstGeom>
          <a:noFill/>
          <a:ln>
            <a:noFill/>
          </a:ln>
        </p:spPr>
      </p:pic>
      <p:sp>
        <p:nvSpPr>
          <p:cNvPr id="60" name="TextBox 59">
            <a:extLst>
              <a:ext uri="{FF2B5EF4-FFF2-40B4-BE49-F238E27FC236}">
                <a16:creationId xmlns:a16="http://schemas.microsoft.com/office/drawing/2014/main" id="{01E579BA-EC73-4D80-A41A-53B6319F007D}"/>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1" name="Picture 60">
            <a:extLst>
              <a:ext uri="{FF2B5EF4-FFF2-40B4-BE49-F238E27FC236}">
                <a16:creationId xmlns:a16="http://schemas.microsoft.com/office/drawing/2014/main" id="{9ED00F5D-7256-4F77-89F3-740EB7FABF88}"/>
              </a:ext>
            </a:extLst>
          </p:cNvPr>
          <p:cNvPicPr>
            <a:picLocks noChangeAspect="1"/>
          </p:cNvPicPr>
          <p:nvPr/>
        </p:nvPicPr>
        <p:blipFill>
          <a:blip r:embed="rId7"/>
          <a:stretch>
            <a:fillRect/>
          </a:stretch>
        </p:blipFill>
        <p:spPr>
          <a:xfrm>
            <a:off x="8692923" y="4886650"/>
            <a:ext cx="451077" cy="23391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564" name="Google Shape;564;p63"/>
          <p:cNvGrpSpPr/>
          <p:nvPr/>
        </p:nvGrpSpPr>
        <p:grpSpPr>
          <a:xfrm>
            <a:off x="0" y="264350"/>
            <a:ext cx="3505650" cy="4614800"/>
            <a:chOff x="0" y="264350"/>
            <a:chExt cx="3505650" cy="4614800"/>
          </a:xfrm>
        </p:grpSpPr>
        <p:pic>
          <p:nvPicPr>
            <p:cNvPr id="565" name="Google Shape;565;p63"/>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566" name="Google Shape;566;p63"/>
            <p:cNvSpPr txBox="1"/>
            <p:nvPr/>
          </p:nvSpPr>
          <p:spPr>
            <a:xfrm>
              <a:off x="319275" y="3879550"/>
              <a:ext cx="31863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chemeClr val="dk1"/>
                  </a:solidFill>
                </a:rPr>
                <a:t>Combined</a:t>
              </a:r>
              <a:endParaRPr sz="5000"/>
            </a:p>
          </p:txBody>
        </p:sp>
      </p:grpSp>
      <p:sp>
        <p:nvSpPr>
          <p:cNvPr id="567" name="Google Shape;567;p63"/>
          <p:cNvSpPr txBox="1"/>
          <p:nvPr/>
        </p:nvSpPr>
        <p:spPr>
          <a:xfrm>
            <a:off x="3458550" y="112850"/>
            <a:ext cx="5530500" cy="4901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200" dirty="0">
                <a:solidFill>
                  <a:schemeClr val="dk1"/>
                </a:solidFill>
              </a:rPr>
              <a:t>Show us how well your family knows feelings!</a:t>
            </a:r>
            <a:endParaRPr sz="3200" dirty="0">
              <a:solidFill>
                <a:schemeClr val="dk1"/>
              </a:solidFill>
            </a:endParaRPr>
          </a:p>
          <a:p>
            <a:pPr marL="0" lvl="0" indent="0" algn="ctr" rtl="0">
              <a:lnSpc>
                <a:spcPct val="115000"/>
              </a:lnSpc>
              <a:spcBef>
                <a:spcPts val="1200"/>
              </a:spcBef>
              <a:spcAft>
                <a:spcPts val="0"/>
              </a:spcAft>
              <a:buNone/>
            </a:pPr>
            <a:r>
              <a:rPr lang="en" sz="3200" dirty="0">
                <a:solidFill>
                  <a:schemeClr val="dk1"/>
                </a:solidFill>
              </a:rPr>
              <a:t> </a:t>
            </a:r>
            <a:endParaRPr sz="3200" dirty="0">
              <a:solidFill>
                <a:schemeClr val="dk1"/>
              </a:solidFill>
            </a:endParaRPr>
          </a:p>
          <a:p>
            <a:pPr marL="0" lvl="0" indent="0" algn="ctr" rtl="0">
              <a:lnSpc>
                <a:spcPct val="115000"/>
              </a:lnSpc>
              <a:spcBef>
                <a:spcPts val="1200"/>
              </a:spcBef>
              <a:spcAft>
                <a:spcPts val="0"/>
              </a:spcAft>
              <a:buNone/>
            </a:pPr>
            <a:r>
              <a:rPr lang="en" sz="3200" dirty="0">
                <a:solidFill>
                  <a:schemeClr val="dk1"/>
                </a:solidFill>
              </a:rPr>
              <a:t>Take turns as a family saying as many feelings words your family knows in 1 minute.</a:t>
            </a:r>
            <a:endParaRPr sz="3200" dirty="0">
              <a:solidFill>
                <a:schemeClr val="dk1"/>
              </a:solidFill>
            </a:endParaRPr>
          </a:p>
          <a:p>
            <a:pPr marL="0" lvl="0" indent="0" algn="ctr" rtl="0">
              <a:lnSpc>
                <a:spcPct val="115000"/>
              </a:lnSpc>
              <a:spcBef>
                <a:spcPts val="1200"/>
              </a:spcBef>
              <a:spcAft>
                <a:spcPts val="0"/>
              </a:spcAft>
              <a:buNone/>
            </a:pPr>
            <a:endParaRPr sz="3200" dirty="0">
              <a:solidFill>
                <a:schemeClr val="dk1"/>
              </a:solidFill>
            </a:endParaRPr>
          </a:p>
          <a:p>
            <a:pPr marL="0" lvl="0" indent="0" algn="ctr" rtl="0">
              <a:lnSpc>
                <a:spcPct val="100000"/>
              </a:lnSpc>
              <a:spcBef>
                <a:spcPts val="1200"/>
              </a:spcBef>
              <a:spcAft>
                <a:spcPts val="1200"/>
              </a:spcAft>
              <a:buNone/>
            </a:pPr>
            <a:endParaRPr sz="3900" b="1" dirty="0">
              <a:solidFill>
                <a:schemeClr val="dk1"/>
              </a:solidFill>
              <a:latin typeface="Amatic SC"/>
              <a:ea typeface="Amatic SC"/>
              <a:cs typeface="Amatic SC"/>
              <a:sym typeface="Amatic SC"/>
            </a:endParaRPr>
          </a:p>
        </p:txBody>
      </p:sp>
      <p:pic>
        <p:nvPicPr>
          <p:cNvPr id="568" name="Google Shape;568;p63">
            <a:hlinkClick r:id="rId4" action="ppaction://hlinksldjump"/>
          </p:cNvPr>
          <p:cNvPicPr preferRelativeResize="0"/>
          <p:nvPr/>
        </p:nvPicPr>
        <p:blipFill>
          <a:blip r:embed="rId3">
            <a:alphaModFix/>
          </a:blip>
          <a:stretch>
            <a:fillRect/>
          </a:stretch>
        </p:blipFill>
        <p:spPr>
          <a:xfrm>
            <a:off x="8565172" y="4588874"/>
            <a:ext cx="542800" cy="554625"/>
          </a:xfrm>
          <a:prstGeom prst="rect">
            <a:avLst/>
          </a:prstGeom>
          <a:noFill/>
          <a:ln>
            <a:noFill/>
          </a:ln>
        </p:spPr>
      </p:pic>
      <p:pic>
        <p:nvPicPr>
          <p:cNvPr id="569" name="Google Shape;569;p63">
            <a:hlinkClick r:id="rId5" action="ppaction://hlinksldjump"/>
          </p:cNvPr>
          <p:cNvPicPr preferRelativeResize="0"/>
          <p:nvPr/>
        </p:nvPicPr>
        <p:blipFill>
          <a:blip r:embed="rId6">
            <a:alphaModFix/>
          </a:blip>
          <a:stretch>
            <a:fillRect/>
          </a:stretch>
        </p:blipFill>
        <p:spPr>
          <a:xfrm>
            <a:off x="1429325" y="1204212"/>
            <a:ext cx="913950" cy="1492160"/>
          </a:xfrm>
          <a:prstGeom prst="rect">
            <a:avLst/>
          </a:prstGeom>
          <a:noFill/>
          <a:ln>
            <a:noFill/>
          </a:ln>
        </p:spPr>
      </p:pic>
      <p:pic>
        <p:nvPicPr>
          <p:cNvPr id="570" name="Google Shape;570;p63">
            <a:hlinkClick r:id="rId7" action="ppaction://hlinksldjump"/>
          </p:cNvPr>
          <p:cNvPicPr preferRelativeResize="0"/>
          <p:nvPr/>
        </p:nvPicPr>
        <p:blipFill>
          <a:blip r:embed="rId8">
            <a:alphaModFix/>
          </a:blip>
          <a:stretch>
            <a:fillRect/>
          </a:stretch>
        </p:blipFill>
        <p:spPr>
          <a:xfrm>
            <a:off x="0" y="1"/>
            <a:ext cx="319275" cy="323900"/>
          </a:xfrm>
          <a:prstGeom prst="rect">
            <a:avLst/>
          </a:prstGeom>
          <a:noFill/>
          <a:ln>
            <a:noFill/>
          </a:ln>
        </p:spPr>
      </p:pic>
      <p:sp>
        <p:nvSpPr>
          <p:cNvPr id="9" name="TextBox 8">
            <a:extLst>
              <a:ext uri="{FF2B5EF4-FFF2-40B4-BE49-F238E27FC236}">
                <a16:creationId xmlns:a16="http://schemas.microsoft.com/office/drawing/2014/main" id="{FCD5CE31-2583-4DB8-9B42-03623F95ED73}"/>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164A54B2-9B34-4A93-A7E4-F03C8356EF84}"/>
              </a:ext>
            </a:extLst>
          </p:cNvPr>
          <p:cNvPicPr>
            <a:picLocks noChangeAspect="1"/>
          </p:cNvPicPr>
          <p:nvPr/>
        </p:nvPicPr>
        <p:blipFill>
          <a:blip r:embed="rId9"/>
          <a:stretch>
            <a:fillRect/>
          </a:stretch>
        </p:blipFill>
        <p:spPr>
          <a:xfrm>
            <a:off x="8150120" y="4857232"/>
            <a:ext cx="451077" cy="233910"/>
          </a:xfrm>
          <a:prstGeom prst="rect">
            <a:avLst/>
          </a:prstGeom>
        </p:spPr>
      </p:pic>
      <p:pic>
        <p:nvPicPr>
          <p:cNvPr id="11" name="Google Shape;266;p31">
            <a:hlinkClick r:id="rId7" action="ppaction://hlinksldjump"/>
            <a:extLst>
              <a:ext uri="{FF2B5EF4-FFF2-40B4-BE49-F238E27FC236}">
                <a16:creationId xmlns:a16="http://schemas.microsoft.com/office/drawing/2014/main" id="{BBDFFB03-2A11-4CF1-B844-4600A5B123AA}"/>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3" name="Google Shape;267;p31">
            <a:hlinkClick r:id="rId10" action="ppaction://hlinksldjump"/>
            <a:extLst>
              <a:ext uri="{FF2B5EF4-FFF2-40B4-BE49-F238E27FC236}">
                <a16:creationId xmlns:a16="http://schemas.microsoft.com/office/drawing/2014/main" id="{1DF5167C-03C7-454A-AC6D-7DE732B66E5E}"/>
              </a:ext>
            </a:extLst>
          </p:cNvPr>
          <p:cNvPicPr preferRelativeResize="0"/>
          <p:nvPr/>
        </p:nvPicPr>
        <p:blipFill>
          <a:blip r:embed="rId11"/>
          <a:stretch>
            <a:fillRect/>
          </a:stretch>
        </p:blipFill>
        <p:spPr>
          <a:xfrm rot="393491">
            <a:off x="83340" y="4739011"/>
            <a:ext cx="271486" cy="39026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grpSp>
        <p:nvGrpSpPr>
          <p:cNvPr id="575" name="Google Shape;575;p64"/>
          <p:cNvGrpSpPr/>
          <p:nvPr/>
        </p:nvGrpSpPr>
        <p:grpSpPr>
          <a:xfrm>
            <a:off x="0" y="264350"/>
            <a:ext cx="3505650" cy="4614800"/>
            <a:chOff x="0" y="264350"/>
            <a:chExt cx="3505650" cy="4614800"/>
          </a:xfrm>
        </p:grpSpPr>
        <p:pic>
          <p:nvPicPr>
            <p:cNvPr id="576" name="Google Shape;576;p64"/>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577" name="Google Shape;577;p64"/>
            <p:cNvSpPr txBox="1"/>
            <p:nvPr/>
          </p:nvSpPr>
          <p:spPr>
            <a:xfrm>
              <a:off x="319275" y="3879550"/>
              <a:ext cx="31863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chemeClr val="dk1"/>
                  </a:solidFill>
                </a:rPr>
                <a:t>Combined</a:t>
              </a:r>
              <a:endParaRPr sz="5000"/>
            </a:p>
          </p:txBody>
        </p:sp>
      </p:grpSp>
      <p:sp>
        <p:nvSpPr>
          <p:cNvPr id="578" name="Google Shape;578;p64"/>
          <p:cNvSpPr txBox="1"/>
          <p:nvPr/>
        </p:nvSpPr>
        <p:spPr>
          <a:xfrm>
            <a:off x="3797175" y="201550"/>
            <a:ext cx="5191800" cy="480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100">
                <a:solidFill>
                  <a:schemeClr val="dk1"/>
                </a:solidFill>
              </a:rPr>
              <a:t>Show us how well your family knows your senses!</a:t>
            </a:r>
            <a:endParaRPr sz="3100">
              <a:solidFill>
                <a:schemeClr val="dk1"/>
              </a:solidFill>
            </a:endParaRPr>
          </a:p>
          <a:p>
            <a:pPr marL="0" lvl="0" indent="0" algn="ctr" rtl="0">
              <a:lnSpc>
                <a:spcPct val="115000"/>
              </a:lnSpc>
              <a:spcBef>
                <a:spcPts val="1200"/>
              </a:spcBef>
              <a:spcAft>
                <a:spcPts val="0"/>
              </a:spcAft>
              <a:buNone/>
            </a:pPr>
            <a:r>
              <a:rPr lang="en" sz="3100">
                <a:solidFill>
                  <a:schemeClr val="dk1"/>
                </a:solidFill>
              </a:rPr>
              <a:t> </a:t>
            </a:r>
            <a:endParaRPr sz="3100">
              <a:solidFill>
                <a:schemeClr val="dk1"/>
              </a:solidFill>
            </a:endParaRPr>
          </a:p>
          <a:p>
            <a:pPr marL="0" lvl="0" indent="0" algn="ctr" rtl="0">
              <a:spcBef>
                <a:spcPts val="1200"/>
              </a:spcBef>
              <a:spcAft>
                <a:spcPts val="0"/>
              </a:spcAft>
              <a:buNone/>
            </a:pPr>
            <a:r>
              <a:rPr lang="en" sz="3100">
                <a:solidFill>
                  <a:schemeClr val="dk1"/>
                </a:solidFill>
              </a:rPr>
              <a:t>Have each member take turns saying one thing they can see, feel, hear, smell or taste.</a:t>
            </a:r>
            <a:endParaRPr sz="3100">
              <a:solidFill>
                <a:schemeClr val="dk1"/>
              </a:solidFill>
            </a:endParaRPr>
          </a:p>
        </p:txBody>
      </p:sp>
      <p:pic>
        <p:nvPicPr>
          <p:cNvPr id="579" name="Google Shape;579;p64">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580" name="Google Shape;580;p64">
            <a:hlinkClick r:id="rId5" action="ppaction://hlinksldjump"/>
          </p:cNvPr>
          <p:cNvPicPr preferRelativeResize="0"/>
          <p:nvPr/>
        </p:nvPicPr>
        <p:blipFill>
          <a:blip r:embed="rId6">
            <a:alphaModFix/>
          </a:blip>
          <a:stretch>
            <a:fillRect/>
          </a:stretch>
        </p:blipFill>
        <p:spPr>
          <a:xfrm>
            <a:off x="1395330" y="1330762"/>
            <a:ext cx="963914" cy="1525300"/>
          </a:xfrm>
          <a:prstGeom prst="rect">
            <a:avLst/>
          </a:prstGeom>
          <a:noFill/>
          <a:ln>
            <a:noFill/>
          </a:ln>
        </p:spPr>
      </p:pic>
      <p:pic>
        <p:nvPicPr>
          <p:cNvPr id="581" name="Google Shape;581;p64">
            <a:hlinkClick r:id="rId7" action="ppaction://hlinksldjump"/>
          </p:cNvPr>
          <p:cNvPicPr preferRelativeResize="0"/>
          <p:nvPr/>
        </p:nvPicPr>
        <p:blipFill>
          <a:blip r:embed="rId8">
            <a:alphaModFix/>
          </a:blip>
          <a:stretch>
            <a:fillRect/>
          </a:stretch>
        </p:blipFill>
        <p:spPr>
          <a:xfrm>
            <a:off x="0" y="1"/>
            <a:ext cx="319275" cy="323900"/>
          </a:xfrm>
          <a:prstGeom prst="rect">
            <a:avLst/>
          </a:prstGeom>
          <a:noFill/>
          <a:ln>
            <a:noFill/>
          </a:ln>
        </p:spPr>
      </p:pic>
      <p:sp>
        <p:nvSpPr>
          <p:cNvPr id="9" name="TextBox 8">
            <a:extLst>
              <a:ext uri="{FF2B5EF4-FFF2-40B4-BE49-F238E27FC236}">
                <a16:creationId xmlns:a16="http://schemas.microsoft.com/office/drawing/2014/main" id="{0F035A1B-5CC7-43F6-B528-A1DB6F4FD1C6}"/>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58B8F85D-D6E7-4E0E-B159-B107FF124096}"/>
              </a:ext>
            </a:extLst>
          </p:cNvPr>
          <p:cNvPicPr>
            <a:picLocks noChangeAspect="1"/>
          </p:cNvPicPr>
          <p:nvPr/>
        </p:nvPicPr>
        <p:blipFill>
          <a:blip r:embed="rId9"/>
          <a:stretch>
            <a:fillRect/>
          </a:stretch>
        </p:blipFill>
        <p:spPr>
          <a:xfrm>
            <a:off x="8150120" y="4857232"/>
            <a:ext cx="451077" cy="233910"/>
          </a:xfrm>
          <a:prstGeom prst="rect">
            <a:avLst/>
          </a:prstGeom>
        </p:spPr>
      </p:pic>
      <p:pic>
        <p:nvPicPr>
          <p:cNvPr id="11" name="Google Shape;266;p31">
            <a:hlinkClick r:id="rId7" action="ppaction://hlinksldjump"/>
            <a:extLst>
              <a:ext uri="{FF2B5EF4-FFF2-40B4-BE49-F238E27FC236}">
                <a16:creationId xmlns:a16="http://schemas.microsoft.com/office/drawing/2014/main" id="{29C3699E-E094-4F1B-A791-C8132D7B99E6}"/>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3" name="Google Shape;267;p31">
            <a:hlinkClick r:id="rId10" action="ppaction://hlinksldjump"/>
            <a:extLst>
              <a:ext uri="{FF2B5EF4-FFF2-40B4-BE49-F238E27FC236}">
                <a16:creationId xmlns:a16="http://schemas.microsoft.com/office/drawing/2014/main" id="{62BF0162-13BF-444D-A80D-3634C803AA6A}"/>
              </a:ext>
            </a:extLst>
          </p:cNvPr>
          <p:cNvPicPr preferRelativeResize="0"/>
          <p:nvPr/>
        </p:nvPicPr>
        <p:blipFill>
          <a:blip r:embed="rId11"/>
          <a:stretch>
            <a:fillRect/>
          </a:stretch>
        </p:blipFill>
        <p:spPr>
          <a:xfrm rot="393491">
            <a:off x="83340" y="4739011"/>
            <a:ext cx="271486" cy="39026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grpSp>
        <p:nvGrpSpPr>
          <p:cNvPr id="586" name="Google Shape;586;p65"/>
          <p:cNvGrpSpPr/>
          <p:nvPr/>
        </p:nvGrpSpPr>
        <p:grpSpPr>
          <a:xfrm>
            <a:off x="0" y="264350"/>
            <a:ext cx="3505775" cy="4614800"/>
            <a:chOff x="0" y="264350"/>
            <a:chExt cx="3505775" cy="4614800"/>
          </a:xfrm>
        </p:grpSpPr>
        <p:pic>
          <p:nvPicPr>
            <p:cNvPr id="587" name="Google Shape;587;p65"/>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588" name="Google Shape;588;p65"/>
            <p:cNvSpPr txBox="1"/>
            <p:nvPr/>
          </p:nvSpPr>
          <p:spPr>
            <a:xfrm>
              <a:off x="257975" y="3879550"/>
              <a:ext cx="32478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chemeClr val="dk1"/>
                  </a:solidFill>
                </a:rPr>
                <a:t>Combined</a:t>
              </a:r>
              <a:endParaRPr sz="5000"/>
            </a:p>
          </p:txBody>
        </p:sp>
      </p:grpSp>
      <p:sp>
        <p:nvSpPr>
          <p:cNvPr id="589" name="Google Shape;589;p65"/>
          <p:cNvSpPr txBox="1"/>
          <p:nvPr/>
        </p:nvSpPr>
        <p:spPr>
          <a:xfrm>
            <a:off x="3505650" y="32250"/>
            <a:ext cx="54579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2500">
                <a:solidFill>
                  <a:schemeClr val="dk1"/>
                </a:solidFill>
              </a:rPr>
              <a:t>How well does your family                show your feelings?</a:t>
            </a:r>
            <a:endParaRPr sz="2500">
              <a:solidFill>
                <a:schemeClr val="dk1"/>
              </a:solidFill>
            </a:endParaRPr>
          </a:p>
          <a:p>
            <a:pPr marL="0" lvl="0" indent="0" algn="ctr" rtl="0">
              <a:lnSpc>
                <a:spcPct val="115000"/>
              </a:lnSpc>
              <a:spcBef>
                <a:spcPts val="1200"/>
              </a:spcBef>
              <a:spcAft>
                <a:spcPts val="0"/>
              </a:spcAft>
              <a:buNone/>
            </a:pPr>
            <a:r>
              <a:rPr lang="en" sz="2500">
                <a:solidFill>
                  <a:schemeClr val="dk1"/>
                </a:solidFill>
              </a:rPr>
              <a:t> </a:t>
            </a:r>
            <a:endParaRPr sz="2500">
              <a:solidFill>
                <a:schemeClr val="dk1"/>
              </a:solidFill>
            </a:endParaRPr>
          </a:p>
          <a:p>
            <a:pPr marL="0" lvl="0" indent="0" algn="ctr" rtl="0">
              <a:lnSpc>
                <a:spcPct val="115000"/>
              </a:lnSpc>
              <a:spcBef>
                <a:spcPts val="1200"/>
              </a:spcBef>
              <a:spcAft>
                <a:spcPts val="0"/>
              </a:spcAft>
              <a:buNone/>
            </a:pPr>
            <a:r>
              <a:rPr lang="en" sz="2500">
                <a:solidFill>
                  <a:schemeClr val="dk1"/>
                </a:solidFill>
              </a:rPr>
              <a:t>Work together with your family to act out 5 feelings and get the group to guess them.</a:t>
            </a:r>
            <a:endParaRPr sz="2500">
              <a:solidFill>
                <a:schemeClr val="dk1"/>
              </a:solidFill>
            </a:endParaRPr>
          </a:p>
          <a:p>
            <a:pPr marL="0" lvl="0" indent="0" algn="ctr" rtl="0">
              <a:lnSpc>
                <a:spcPct val="115000"/>
              </a:lnSpc>
              <a:spcBef>
                <a:spcPts val="1200"/>
              </a:spcBef>
              <a:spcAft>
                <a:spcPts val="0"/>
              </a:spcAft>
              <a:buNone/>
            </a:pPr>
            <a:r>
              <a:rPr lang="en" sz="2500">
                <a:solidFill>
                  <a:schemeClr val="dk1"/>
                </a:solidFill>
              </a:rPr>
              <a:t> </a:t>
            </a:r>
            <a:endParaRPr sz="2500">
              <a:solidFill>
                <a:schemeClr val="dk1"/>
              </a:solidFill>
            </a:endParaRPr>
          </a:p>
          <a:p>
            <a:pPr marL="0" lvl="0" indent="0" algn="ctr" rtl="0">
              <a:lnSpc>
                <a:spcPct val="115000"/>
              </a:lnSpc>
              <a:spcBef>
                <a:spcPts val="1200"/>
              </a:spcBef>
              <a:spcAft>
                <a:spcPts val="0"/>
              </a:spcAft>
              <a:buNone/>
            </a:pPr>
            <a:r>
              <a:rPr lang="en" sz="2500">
                <a:solidFill>
                  <a:schemeClr val="dk1"/>
                </a:solidFill>
              </a:rPr>
              <a:t>Remember, all family members should act out the feelings!</a:t>
            </a:r>
            <a:endParaRPr sz="2500">
              <a:solidFill>
                <a:schemeClr val="dk1"/>
              </a:solidFill>
            </a:endParaRPr>
          </a:p>
          <a:p>
            <a:pPr marL="457200" lvl="0" indent="0" algn="ctr" rtl="0">
              <a:spcBef>
                <a:spcPts val="1200"/>
              </a:spcBef>
              <a:spcAft>
                <a:spcPts val="0"/>
              </a:spcAft>
              <a:buNone/>
            </a:pPr>
            <a:endParaRPr sz="2500">
              <a:solidFill>
                <a:schemeClr val="dk1"/>
              </a:solidFill>
            </a:endParaRPr>
          </a:p>
        </p:txBody>
      </p:sp>
      <p:pic>
        <p:nvPicPr>
          <p:cNvPr id="590" name="Google Shape;590;p65">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591" name="Google Shape;591;p65">
            <a:hlinkClick r:id="rId5" action="ppaction://hlinksldjump"/>
          </p:cNvPr>
          <p:cNvPicPr preferRelativeResize="0"/>
          <p:nvPr/>
        </p:nvPicPr>
        <p:blipFill>
          <a:blip r:embed="rId6">
            <a:alphaModFix/>
          </a:blip>
          <a:stretch>
            <a:fillRect/>
          </a:stretch>
        </p:blipFill>
        <p:spPr>
          <a:xfrm>
            <a:off x="1464150" y="1255237"/>
            <a:ext cx="963925" cy="1512034"/>
          </a:xfrm>
          <a:prstGeom prst="rect">
            <a:avLst/>
          </a:prstGeom>
          <a:noFill/>
          <a:ln>
            <a:noFill/>
          </a:ln>
        </p:spPr>
      </p:pic>
      <p:pic>
        <p:nvPicPr>
          <p:cNvPr id="592" name="Google Shape;592;p65">
            <a:hlinkClick r:id="rId7" action="ppaction://hlinksldjump"/>
          </p:cNvPr>
          <p:cNvPicPr preferRelativeResize="0"/>
          <p:nvPr/>
        </p:nvPicPr>
        <p:blipFill>
          <a:blip r:embed="rId8">
            <a:alphaModFix/>
          </a:blip>
          <a:stretch>
            <a:fillRect/>
          </a:stretch>
        </p:blipFill>
        <p:spPr>
          <a:xfrm>
            <a:off x="0" y="1"/>
            <a:ext cx="319275" cy="323900"/>
          </a:xfrm>
          <a:prstGeom prst="rect">
            <a:avLst/>
          </a:prstGeom>
          <a:noFill/>
          <a:ln>
            <a:noFill/>
          </a:ln>
        </p:spPr>
      </p:pic>
      <p:sp>
        <p:nvSpPr>
          <p:cNvPr id="9" name="TextBox 8">
            <a:extLst>
              <a:ext uri="{FF2B5EF4-FFF2-40B4-BE49-F238E27FC236}">
                <a16:creationId xmlns:a16="http://schemas.microsoft.com/office/drawing/2014/main" id="{3C29D179-3C9F-46FB-A1BE-A76745D31FA0}"/>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262D7B6C-2CD9-47D6-ACE6-500AAE6F4896}"/>
              </a:ext>
            </a:extLst>
          </p:cNvPr>
          <p:cNvPicPr>
            <a:picLocks noChangeAspect="1"/>
          </p:cNvPicPr>
          <p:nvPr/>
        </p:nvPicPr>
        <p:blipFill>
          <a:blip r:embed="rId9"/>
          <a:stretch>
            <a:fillRect/>
          </a:stretch>
        </p:blipFill>
        <p:spPr>
          <a:xfrm>
            <a:off x="8150120" y="4857232"/>
            <a:ext cx="451077" cy="233910"/>
          </a:xfrm>
          <a:prstGeom prst="rect">
            <a:avLst/>
          </a:prstGeom>
        </p:spPr>
      </p:pic>
      <p:pic>
        <p:nvPicPr>
          <p:cNvPr id="11" name="Google Shape;266;p31">
            <a:hlinkClick r:id="rId7" action="ppaction://hlinksldjump"/>
            <a:extLst>
              <a:ext uri="{FF2B5EF4-FFF2-40B4-BE49-F238E27FC236}">
                <a16:creationId xmlns:a16="http://schemas.microsoft.com/office/drawing/2014/main" id="{6A8BAAE7-C79D-48F0-A665-AC36E78B624C}"/>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3" name="Google Shape;267;p31">
            <a:hlinkClick r:id="rId10" action="ppaction://hlinksldjump"/>
            <a:extLst>
              <a:ext uri="{FF2B5EF4-FFF2-40B4-BE49-F238E27FC236}">
                <a16:creationId xmlns:a16="http://schemas.microsoft.com/office/drawing/2014/main" id="{15A61C22-1955-4092-A160-F322C564D2F9}"/>
              </a:ext>
            </a:extLst>
          </p:cNvPr>
          <p:cNvPicPr preferRelativeResize="0"/>
          <p:nvPr/>
        </p:nvPicPr>
        <p:blipFill>
          <a:blip r:embed="rId11"/>
          <a:stretch>
            <a:fillRect/>
          </a:stretch>
        </p:blipFill>
        <p:spPr>
          <a:xfrm rot="393491">
            <a:off x="83340" y="4739011"/>
            <a:ext cx="271486" cy="39026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grpSp>
        <p:nvGrpSpPr>
          <p:cNvPr id="597" name="Google Shape;597;p66"/>
          <p:cNvGrpSpPr/>
          <p:nvPr/>
        </p:nvGrpSpPr>
        <p:grpSpPr>
          <a:xfrm>
            <a:off x="0" y="264350"/>
            <a:ext cx="3505750" cy="4614800"/>
            <a:chOff x="0" y="264350"/>
            <a:chExt cx="3505750" cy="4614800"/>
          </a:xfrm>
        </p:grpSpPr>
        <p:pic>
          <p:nvPicPr>
            <p:cNvPr id="598" name="Google Shape;598;p66"/>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599" name="Google Shape;599;p66"/>
            <p:cNvSpPr txBox="1"/>
            <p:nvPr/>
          </p:nvSpPr>
          <p:spPr>
            <a:xfrm>
              <a:off x="266050" y="3879550"/>
              <a:ext cx="3239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chemeClr val="dk1"/>
                  </a:solidFill>
                </a:rPr>
                <a:t>Combined</a:t>
              </a:r>
              <a:endParaRPr sz="5000"/>
            </a:p>
          </p:txBody>
        </p:sp>
      </p:grpSp>
      <p:sp>
        <p:nvSpPr>
          <p:cNvPr id="600" name="Google Shape;600;p66"/>
          <p:cNvSpPr txBox="1"/>
          <p:nvPr/>
        </p:nvSpPr>
        <p:spPr>
          <a:xfrm>
            <a:off x="3635925" y="56425"/>
            <a:ext cx="5508000" cy="5087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2500">
                <a:solidFill>
                  <a:schemeClr val="dk1"/>
                </a:solidFill>
              </a:rPr>
              <a:t>How well does your family know            the feelings scale?</a:t>
            </a:r>
            <a:endParaRPr sz="2500">
              <a:solidFill>
                <a:schemeClr val="dk1"/>
              </a:solidFill>
            </a:endParaRPr>
          </a:p>
          <a:p>
            <a:pPr marL="0" lvl="0" indent="0" algn="ctr" rtl="0">
              <a:lnSpc>
                <a:spcPct val="115000"/>
              </a:lnSpc>
              <a:spcBef>
                <a:spcPts val="1200"/>
              </a:spcBef>
              <a:spcAft>
                <a:spcPts val="0"/>
              </a:spcAft>
              <a:buNone/>
            </a:pPr>
            <a:r>
              <a:rPr lang="en" sz="2500">
                <a:solidFill>
                  <a:schemeClr val="dk1"/>
                </a:solidFill>
              </a:rPr>
              <a:t> </a:t>
            </a:r>
            <a:endParaRPr sz="2500">
              <a:solidFill>
                <a:schemeClr val="dk1"/>
              </a:solidFill>
            </a:endParaRPr>
          </a:p>
          <a:p>
            <a:pPr marL="0" lvl="0" indent="0" algn="ctr" rtl="0">
              <a:lnSpc>
                <a:spcPct val="115000"/>
              </a:lnSpc>
              <a:spcBef>
                <a:spcPts val="1200"/>
              </a:spcBef>
              <a:spcAft>
                <a:spcPts val="0"/>
              </a:spcAft>
              <a:buNone/>
            </a:pPr>
            <a:r>
              <a:rPr lang="en" sz="2500">
                <a:solidFill>
                  <a:schemeClr val="dk1"/>
                </a:solidFill>
              </a:rPr>
              <a:t>Work with your family to act out what a little, a middle and a lot of a feeling looks like and get the group to guess.</a:t>
            </a:r>
            <a:endParaRPr sz="2500">
              <a:solidFill>
                <a:schemeClr val="dk1"/>
              </a:solidFill>
            </a:endParaRPr>
          </a:p>
          <a:p>
            <a:pPr marL="0" lvl="0" indent="0" algn="ctr" rtl="0">
              <a:lnSpc>
                <a:spcPct val="115000"/>
              </a:lnSpc>
              <a:spcBef>
                <a:spcPts val="1200"/>
              </a:spcBef>
              <a:spcAft>
                <a:spcPts val="0"/>
              </a:spcAft>
              <a:buNone/>
            </a:pPr>
            <a:r>
              <a:rPr lang="en" sz="2500">
                <a:solidFill>
                  <a:schemeClr val="dk1"/>
                </a:solidFill>
              </a:rPr>
              <a:t> </a:t>
            </a:r>
            <a:endParaRPr sz="2500">
              <a:solidFill>
                <a:schemeClr val="dk1"/>
              </a:solidFill>
            </a:endParaRPr>
          </a:p>
          <a:p>
            <a:pPr marL="0" lvl="0" indent="0" algn="ctr" rtl="0">
              <a:lnSpc>
                <a:spcPct val="115000"/>
              </a:lnSpc>
              <a:spcBef>
                <a:spcPts val="1200"/>
              </a:spcBef>
              <a:spcAft>
                <a:spcPts val="1200"/>
              </a:spcAft>
              <a:buNone/>
            </a:pPr>
            <a:r>
              <a:rPr lang="en" sz="2500">
                <a:solidFill>
                  <a:schemeClr val="dk1"/>
                </a:solidFill>
              </a:rPr>
              <a:t>Do this for 2 different feelings.</a:t>
            </a:r>
            <a:endParaRPr sz="3100">
              <a:solidFill>
                <a:schemeClr val="dk1"/>
              </a:solidFill>
            </a:endParaRPr>
          </a:p>
        </p:txBody>
      </p:sp>
      <p:pic>
        <p:nvPicPr>
          <p:cNvPr id="601" name="Google Shape;601;p66">
            <a:hlinkClick r:id="rId4" action="ppaction://hlinksldjump"/>
          </p:cNvPr>
          <p:cNvPicPr preferRelativeResize="0"/>
          <p:nvPr/>
        </p:nvPicPr>
        <p:blipFill>
          <a:blip r:embed="rId3">
            <a:alphaModFix/>
          </a:blip>
          <a:stretch>
            <a:fillRect/>
          </a:stretch>
        </p:blipFill>
        <p:spPr>
          <a:xfrm>
            <a:off x="8601122" y="4588899"/>
            <a:ext cx="542800" cy="554625"/>
          </a:xfrm>
          <a:prstGeom prst="rect">
            <a:avLst/>
          </a:prstGeom>
          <a:noFill/>
          <a:ln>
            <a:noFill/>
          </a:ln>
        </p:spPr>
      </p:pic>
      <p:pic>
        <p:nvPicPr>
          <p:cNvPr id="602" name="Google Shape;602;p66">
            <a:hlinkClick r:id="rId5" action="ppaction://hlinksldjump"/>
          </p:cNvPr>
          <p:cNvPicPr preferRelativeResize="0"/>
          <p:nvPr/>
        </p:nvPicPr>
        <p:blipFill>
          <a:blip r:embed="rId6">
            <a:alphaModFix/>
          </a:blip>
          <a:stretch>
            <a:fillRect/>
          </a:stretch>
        </p:blipFill>
        <p:spPr>
          <a:xfrm>
            <a:off x="1439513" y="1365426"/>
            <a:ext cx="963925" cy="1407773"/>
          </a:xfrm>
          <a:prstGeom prst="rect">
            <a:avLst/>
          </a:prstGeom>
          <a:noFill/>
          <a:ln>
            <a:noFill/>
          </a:ln>
        </p:spPr>
      </p:pic>
      <p:pic>
        <p:nvPicPr>
          <p:cNvPr id="603" name="Google Shape;603;p66">
            <a:hlinkClick r:id="rId7" action="ppaction://hlinksldjump"/>
          </p:cNvPr>
          <p:cNvPicPr preferRelativeResize="0"/>
          <p:nvPr/>
        </p:nvPicPr>
        <p:blipFill>
          <a:blip r:embed="rId8">
            <a:alphaModFix/>
          </a:blip>
          <a:stretch>
            <a:fillRect/>
          </a:stretch>
        </p:blipFill>
        <p:spPr>
          <a:xfrm>
            <a:off x="0" y="1"/>
            <a:ext cx="319275" cy="323900"/>
          </a:xfrm>
          <a:prstGeom prst="rect">
            <a:avLst/>
          </a:prstGeom>
          <a:noFill/>
          <a:ln>
            <a:noFill/>
          </a:ln>
        </p:spPr>
      </p:pic>
      <p:sp>
        <p:nvSpPr>
          <p:cNvPr id="9" name="TextBox 8">
            <a:extLst>
              <a:ext uri="{FF2B5EF4-FFF2-40B4-BE49-F238E27FC236}">
                <a16:creationId xmlns:a16="http://schemas.microsoft.com/office/drawing/2014/main" id="{67B42E2E-B7D0-4586-8C95-DB18A4653C39}"/>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7F4D2F25-F52D-457B-A067-519464F29EF3}"/>
              </a:ext>
            </a:extLst>
          </p:cNvPr>
          <p:cNvPicPr>
            <a:picLocks noChangeAspect="1"/>
          </p:cNvPicPr>
          <p:nvPr/>
        </p:nvPicPr>
        <p:blipFill>
          <a:blip r:embed="rId9"/>
          <a:stretch>
            <a:fillRect/>
          </a:stretch>
        </p:blipFill>
        <p:spPr>
          <a:xfrm>
            <a:off x="8150120" y="4857232"/>
            <a:ext cx="451077" cy="233910"/>
          </a:xfrm>
          <a:prstGeom prst="rect">
            <a:avLst/>
          </a:prstGeom>
        </p:spPr>
      </p:pic>
      <p:pic>
        <p:nvPicPr>
          <p:cNvPr id="11" name="Google Shape;266;p31">
            <a:hlinkClick r:id="rId7" action="ppaction://hlinksldjump"/>
            <a:extLst>
              <a:ext uri="{FF2B5EF4-FFF2-40B4-BE49-F238E27FC236}">
                <a16:creationId xmlns:a16="http://schemas.microsoft.com/office/drawing/2014/main" id="{B5A7CE08-952A-4FDE-BB80-BD1264B295E3}"/>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3" name="Google Shape;267;p31">
            <a:hlinkClick r:id="rId10" action="ppaction://hlinksldjump"/>
            <a:extLst>
              <a:ext uri="{FF2B5EF4-FFF2-40B4-BE49-F238E27FC236}">
                <a16:creationId xmlns:a16="http://schemas.microsoft.com/office/drawing/2014/main" id="{7B509CC3-07E8-43CA-BC39-26959EC03047}"/>
              </a:ext>
            </a:extLst>
          </p:cNvPr>
          <p:cNvPicPr preferRelativeResize="0"/>
          <p:nvPr/>
        </p:nvPicPr>
        <p:blipFill>
          <a:blip r:embed="rId11"/>
          <a:stretch>
            <a:fillRect/>
          </a:stretch>
        </p:blipFill>
        <p:spPr>
          <a:xfrm rot="393491">
            <a:off x="83340" y="4739011"/>
            <a:ext cx="271486" cy="39026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grpSp>
        <p:nvGrpSpPr>
          <p:cNvPr id="608" name="Google Shape;608;p67"/>
          <p:cNvGrpSpPr/>
          <p:nvPr/>
        </p:nvGrpSpPr>
        <p:grpSpPr>
          <a:xfrm>
            <a:off x="0" y="264350"/>
            <a:ext cx="3505650" cy="4614800"/>
            <a:chOff x="0" y="264350"/>
            <a:chExt cx="3505650" cy="4614800"/>
          </a:xfrm>
        </p:grpSpPr>
        <p:pic>
          <p:nvPicPr>
            <p:cNvPr id="609" name="Google Shape;609;p67"/>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610" name="Google Shape;610;p67"/>
            <p:cNvSpPr txBox="1"/>
            <p:nvPr/>
          </p:nvSpPr>
          <p:spPr>
            <a:xfrm>
              <a:off x="319275" y="3879550"/>
              <a:ext cx="31863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chemeClr val="dk1"/>
                  </a:solidFill>
                </a:rPr>
                <a:t>Combined</a:t>
              </a:r>
              <a:endParaRPr sz="5000"/>
            </a:p>
          </p:txBody>
        </p:sp>
      </p:grpSp>
      <p:sp>
        <p:nvSpPr>
          <p:cNvPr id="611" name="Google Shape;611;p67"/>
          <p:cNvSpPr txBox="1"/>
          <p:nvPr/>
        </p:nvSpPr>
        <p:spPr>
          <a:xfrm>
            <a:off x="3571425" y="56450"/>
            <a:ext cx="5417700" cy="5087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2500">
                <a:solidFill>
                  <a:schemeClr val="dk1"/>
                </a:solidFill>
              </a:rPr>
              <a:t>Kids might feel down on themselves after a trauma happens. They can lighten their heavy thoughts by remembering all the ways they’re awesome!</a:t>
            </a:r>
            <a:endParaRPr sz="2500">
              <a:solidFill>
                <a:schemeClr val="dk1"/>
              </a:solidFill>
            </a:endParaRPr>
          </a:p>
          <a:p>
            <a:pPr marL="0" lvl="0" indent="0" algn="ctr" rtl="0">
              <a:lnSpc>
                <a:spcPct val="115000"/>
              </a:lnSpc>
              <a:spcBef>
                <a:spcPts val="1200"/>
              </a:spcBef>
              <a:spcAft>
                <a:spcPts val="0"/>
              </a:spcAft>
              <a:buNone/>
            </a:pPr>
            <a:r>
              <a:rPr lang="en" sz="2500">
                <a:solidFill>
                  <a:schemeClr val="dk1"/>
                </a:solidFill>
              </a:rPr>
              <a:t> </a:t>
            </a:r>
            <a:endParaRPr sz="2500">
              <a:solidFill>
                <a:schemeClr val="dk1"/>
              </a:solidFill>
            </a:endParaRPr>
          </a:p>
          <a:p>
            <a:pPr marL="0" lvl="0" indent="0" algn="ctr" rtl="0">
              <a:lnSpc>
                <a:spcPct val="115000"/>
              </a:lnSpc>
              <a:spcBef>
                <a:spcPts val="1200"/>
              </a:spcBef>
              <a:spcAft>
                <a:spcPts val="0"/>
              </a:spcAft>
              <a:buNone/>
            </a:pPr>
            <a:r>
              <a:rPr lang="en" sz="2500">
                <a:solidFill>
                  <a:schemeClr val="dk1"/>
                </a:solidFill>
              </a:rPr>
              <a:t>Family, for the next 30 seconds, take turns telling each other how the members of your family are awesome!</a:t>
            </a:r>
            <a:endParaRPr sz="2500">
              <a:solidFill>
                <a:schemeClr val="dk1"/>
              </a:solidFill>
            </a:endParaRPr>
          </a:p>
          <a:p>
            <a:pPr marL="0" lvl="0" indent="0" algn="ctr" rtl="0">
              <a:lnSpc>
                <a:spcPct val="115000"/>
              </a:lnSpc>
              <a:spcBef>
                <a:spcPts val="1200"/>
              </a:spcBef>
              <a:spcAft>
                <a:spcPts val="0"/>
              </a:spcAft>
              <a:buNone/>
            </a:pPr>
            <a:endParaRPr sz="2900">
              <a:solidFill>
                <a:schemeClr val="dk1"/>
              </a:solidFill>
            </a:endParaRPr>
          </a:p>
          <a:p>
            <a:pPr marL="0" lvl="0" indent="0" algn="l" rtl="0">
              <a:lnSpc>
                <a:spcPct val="115000"/>
              </a:lnSpc>
              <a:spcBef>
                <a:spcPts val="1200"/>
              </a:spcBef>
              <a:spcAft>
                <a:spcPts val="1200"/>
              </a:spcAft>
              <a:buNone/>
            </a:pPr>
            <a:endParaRPr sz="4300" b="1">
              <a:solidFill>
                <a:schemeClr val="dk1"/>
              </a:solidFill>
              <a:latin typeface="Amatic SC"/>
              <a:ea typeface="Amatic SC"/>
              <a:cs typeface="Amatic SC"/>
              <a:sym typeface="Amatic SC"/>
            </a:endParaRPr>
          </a:p>
        </p:txBody>
      </p:sp>
      <p:pic>
        <p:nvPicPr>
          <p:cNvPr id="612" name="Google Shape;612;p67">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613" name="Google Shape;613;p67">
            <a:hlinkClick r:id="rId5" action="ppaction://hlinksldjump"/>
          </p:cNvPr>
          <p:cNvPicPr preferRelativeResize="0"/>
          <p:nvPr/>
        </p:nvPicPr>
        <p:blipFill>
          <a:blip r:embed="rId6">
            <a:alphaModFix/>
          </a:blip>
          <a:stretch>
            <a:fillRect/>
          </a:stretch>
        </p:blipFill>
        <p:spPr>
          <a:xfrm>
            <a:off x="1483318" y="1163975"/>
            <a:ext cx="868127" cy="1407775"/>
          </a:xfrm>
          <a:prstGeom prst="rect">
            <a:avLst/>
          </a:prstGeom>
          <a:noFill/>
          <a:ln>
            <a:noFill/>
          </a:ln>
        </p:spPr>
      </p:pic>
      <p:pic>
        <p:nvPicPr>
          <p:cNvPr id="614" name="Google Shape;614;p67">
            <a:hlinkClick r:id="rId7" action="ppaction://hlinksldjump"/>
          </p:cNvPr>
          <p:cNvPicPr preferRelativeResize="0"/>
          <p:nvPr/>
        </p:nvPicPr>
        <p:blipFill>
          <a:blip r:embed="rId8">
            <a:alphaModFix/>
          </a:blip>
          <a:stretch>
            <a:fillRect/>
          </a:stretch>
        </p:blipFill>
        <p:spPr>
          <a:xfrm>
            <a:off x="0" y="1"/>
            <a:ext cx="319275" cy="323900"/>
          </a:xfrm>
          <a:prstGeom prst="rect">
            <a:avLst/>
          </a:prstGeom>
          <a:noFill/>
          <a:ln>
            <a:noFill/>
          </a:ln>
        </p:spPr>
      </p:pic>
      <p:sp>
        <p:nvSpPr>
          <p:cNvPr id="9" name="TextBox 8">
            <a:extLst>
              <a:ext uri="{FF2B5EF4-FFF2-40B4-BE49-F238E27FC236}">
                <a16:creationId xmlns:a16="http://schemas.microsoft.com/office/drawing/2014/main" id="{2FEE4783-095F-4D3A-AA32-C5A816255925}"/>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839A608F-1437-491B-A4E9-CA8058D4C2E9}"/>
              </a:ext>
            </a:extLst>
          </p:cNvPr>
          <p:cNvPicPr>
            <a:picLocks noChangeAspect="1"/>
          </p:cNvPicPr>
          <p:nvPr/>
        </p:nvPicPr>
        <p:blipFill>
          <a:blip r:embed="rId9"/>
          <a:stretch>
            <a:fillRect/>
          </a:stretch>
        </p:blipFill>
        <p:spPr>
          <a:xfrm>
            <a:off x="8150120" y="4857232"/>
            <a:ext cx="451077" cy="233910"/>
          </a:xfrm>
          <a:prstGeom prst="rect">
            <a:avLst/>
          </a:prstGeom>
        </p:spPr>
      </p:pic>
      <p:pic>
        <p:nvPicPr>
          <p:cNvPr id="11" name="Google Shape;266;p31">
            <a:hlinkClick r:id="rId7" action="ppaction://hlinksldjump"/>
            <a:extLst>
              <a:ext uri="{FF2B5EF4-FFF2-40B4-BE49-F238E27FC236}">
                <a16:creationId xmlns:a16="http://schemas.microsoft.com/office/drawing/2014/main" id="{8BB46760-FA50-4939-9056-5E09574E4E92}"/>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3" name="Google Shape;267;p31">
            <a:hlinkClick r:id="rId10" action="ppaction://hlinksldjump"/>
            <a:extLst>
              <a:ext uri="{FF2B5EF4-FFF2-40B4-BE49-F238E27FC236}">
                <a16:creationId xmlns:a16="http://schemas.microsoft.com/office/drawing/2014/main" id="{3F4F0706-D914-4F91-878E-1C2B3CABA4C5}"/>
              </a:ext>
            </a:extLst>
          </p:cNvPr>
          <p:cNvPicPr preferRelativeResize="0"/>
          <p:nvPr/>
        </p:nvPicPr>
        <p:blipFill>
          <a:blip r:embed="rId11"/>
          <a:stretch>
            <a:fillRect/>
          </a:stretch>
        </p:blipFill>
        <p:spPr>
          <a:xfrm rot="393491">
            <a:off x="83340" y="4739011"/>
            <a:ext cx="271486" cy="39026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68"/>
          <p:cNvGrpSpPr/>
          <p:nvPr/>
        </p:nvGrpSpPr>
        <p:grpSpPr>
          <a:xfrm>
            <a:off x="0" y="264350"/>
            <a:ext cx="3505650" cy="4614800"/>
            <a:chOff x="0" y="264350"/>
            <a:chExt cx="3505650" cy="4614800"/>
          </a:xfrm>
        </p:grpSpPr>
        <p:pic>
          <p:nvPicPr>
            <p:cNvPr id="620" name="Google Shape;620;p68"/>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621" name="Google Shape;621;p68"/>
            <p:cNvSpPr txBox="1"/>
            <p:nvPr/>
          </p:nvSpPr>
          <p:spPr>
            <a:xfrm>
              <a:off x="249925" y="3879550"/>
              <a:ext cx="32556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chemeClr val="dk1"/>
                  </a:solidFill>
                </a:rPr>
                <a:t>Combined</a:t>
              </a:r>
              <a:endParaRPr sz="5000"/>
            </a:p>
          </p:txBody>
        </p:sp>
      </p:grpSp>
      <p:sp>
        <p:nvSpPr>
          <p:cNvPr id="622" name="Google Shape;622;p68"/>
          <p:cNvSpPr txBox="1"/>
          <p:nvPr/>
        </p:nvSpPr>
        <p:spPr>
          <a:xfrm>
            <a:off x="3700425" y="0"/>
            <a:ext cx="5475900" cy="514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sz="2200">
                <a:solidFill>
                  <a:schemeClr val="dk1"/>
                </a:solidFill>
              </a:rPr>
              <a:t> </a:t>
            </a:r>
            <a:endParaRPr sz="3000" b="1">
              <a:solidFill>
                <a:schemeClr val="dk1"/>
              </a:solidFill>
              <a:latin typeface="Amatic SC"/>
              <a:ea typeface="Amatic SC"/>
              <a:cs typeface="Amatic SC"/>
              <a:sym typeface="Amatic SC"/>
            </a:endParaRPr>
          </a:p>
        </p:txBody>
      </p:sp>
      <p:pic>
        <p:nvPicPr>
          <p:cNvPr id="623" name="Google Shape;623;p68">
            <a:hlinkClick r:id="rId4" action="ppaction://hlinksldjump"/>
          </p:cNvPr>
          <p:cNvPicPr preferRelativeResize="0"/>
          <p:nvPr/>
        </p:nvPicPr>
        <p:blipFill>
          <a:blip r:embed="rId3">
            <a:alphaModFix/>
          </a:blip>
          <a:stretch>
            <a:fillRect/>
          </a:stretch>
        </p:blipFill>
        <p:spPr>
          <a:xfrm>
            <a:off x="8601272" y="4588874"/>
            <a:ext cx="542800" cy="554625"/>
          </a:xfrm>
          <a:prstGeom prst="rect">
            <a:avLst/>
          </a:prstGeom>
          <a:noFill/>
          <a:ln>
            <a:noFill/>
          </a:ln>
        </p:spPr>
      </p:pic>
      <p:pic>
        <p:nvPicPr>
          <p:cNvPr id="624" name="Google Shape;624;p68">
            <a:hlinkClick r:id="rId5" action="ppaction://hlinksldjump"/>
          </p:cNvPr>
          <p:cNvPicPr preferRelativeResize="0"/>
          <p:nvPr/>
        </p:nvPicPr>
        <p:blipFill>
          <a:blip r:embed="rId6">
            <a:alphaModFix/>
          </a:blip>
          <a:stretch>
            <a:fillRect/>
          </a:stretch>
        </p:blipFill>
        <p:spPr>
          <a:xfrm>
            <a:off x="1537075" y="1349767"/>
            <a:ext cx="913950" cy="1348441"/>
          </a:xfrm>
          <a:prstGeom prst="rect">
            <a:avLst/>
          </a:prstGeom>
          <a:noFill/>
          <a:ln>
            <a:noFill/>
          </a:ln>
        </p:spPr>
      </p:pic>
      <p:pic>
        <p:nvPicPr>
          <p:cNvPr id="625" name="Google Shape;625;p68">
            <a:hlinkClick r:id="rId7" action="ppaction://hlinksldjump"/>
          </p:cNvPr>
          <p:cNvPicPr preferRelativeResize="0"/>
          <p:nvPr/>
        </p:nvPicPr>
        <p:blipFill>
          <a:blip r:embed="rId8">
            <a:alphaModFix/>
          </a:blip>
          <a:stretch>
            <a:fillRect/>
          </a:stretch>
        </p:blipFill>
        <p:spPr>
          <a:xfrm>
            <a:off x="0" y="1"/>
            <a:ext cx="319275" cy="323900"/>
          </a:xfrm>
          <a:prstGeom prst="rect">
            <a:avLst/>
          </a:prstGeom>
          <a:noFill/>
          <a:ln>
            <a:noFill/>
          </a:ln>
        </p:spPr>
      </p:pic>
      <p:graphicFrame>
        <p:nvGraphicFramePr>
          <p:cNvPr id="626" name="Google Shape;626;p68"/>
          <p:cNvGraphicFramePr/>
          <p:nvPr/>
        </p:nvGraphicFramePr>
        <p:xfrm>
          <a:off x="3700425" y="216900"/>
          <a:ext cx="5374400" cy="3467998"/>
        </p:xfrm>
        <a:graphic>
          <a:graphicData uri="http://schemas.openxmlformats.org/drawingml/2006/table">
            <a:tbl>
              <a:tblPr>
                <a:noFill/>
                <a:tableStyleId>{031F46DD-B5D0-4A05-9134-4248711C0B92}</a:tableStyleId>
              </a:tblPr>
              <a:tblGrid>
                <a:gridCol w="514275">
                  <a:extLst>
                    <a:ext uri="{9D8B030D-6E8A-4147-A177-3AD203B41FA5}">
                      <a16:colId xmlns:a16="http://schemas.microsoft.com/office/drawing/2014/main" val="20000"/>
                    </a:ext>
                  </a:extLst>
                </a:gridCol>
                <a:gridCol w="4860125">
                  <a:extLst>
                    <a:ext uri="{9D8B030D-6E8A-4147-A177-3AD203B41FA5}">
                      <a16:colId xmlns:a16="http://schemas.microsoft.com/office/drawing/2014/main" val="20001"/>
                    </a:ext>
                  </a:extLst>
                </a:gridCol>
              </a:tblGrid>
              <a:tr h="428625">
                <a:tc>
                  <a:txBody>
                    <a:bodyPr/>
                    <a:lstStyle/>
                    <a:p>
                      <a:pPr marL="0" lvl="0" indent="0" algn="l" rtl="0">
                        <a:lnSpc>
                          <a:spcPct val="115000"/>
                        </a:lnSpc>
                        <a:spcBef>
                          <a:spcPts val="1200"/>
                        </a:spcBef>
                        <a:spcAft>
                          <a:spcPts val="0"/>
                        </a:spcAft>
                        <a:buNone/>
                      </a:pPr>
                      <a:r>
                        <a:rPr lang="en"/>
                        <a:t>T/F</a:t>
                      </a:r>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a:t>Trauma is something that doesn’t happen to many children.</a:t>
                      </a:r>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28625">
                <a:tc>
                  <a:txBody>
                    <a:bodyPr/>
                    <a:lstStyle/>
                    <a:p>
                      <a:pPr marL="0" lvl="0" indent="0" algn="l" rtl="0">
                        <a:lnSpc>
                          <a:spcPct val="115000"/>
                        </a:lnSpc>
                        <a:spcBef>
                          <a:spcPts val="1200"/>
                        </a:spcBef>
                        <a:spcAft>
                          <a:spcPts val="0"/>
                        </a:spcAft>
                        <a:buNone/>
                      </a:pPr>
                      <a:r>
                        <a:rPr lang="en"/>
                        <a:t>T/F</a:t>
                      </a:r>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a:t>When trauma happens, it is probably the child’s fault.</a:t>
                      </a:r>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38175">
                <a:tc>
                  <a:txBody>
                    <a:bodyPr/>
                    <a:lstStyle/>
                    <a:p>
                      <a:pPr marL="0" lvl="0" indent="0" algn="l" rtl="0">
                        <a:lnSpc>
                          <a:spcPct val="115000"/>
                        </a:lnSpc>
                        <a:spcBef>
                          <a:spcPts val="1200"/>
                        </a:spcBef>
                        <a:spcAft>
                          <a:spcPts val="0"/>
                        </a:spcAft>
                        <a:buNone/>
                      </a:pPr>
                      <a:r>
                        <a:rPr lang="en"/>
                        <a:t>T/F</a:t>
                      </a:r>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a:t>Lots of children may have heavy thoughts, feelings and reactions after going through trauma.</a:t>
                      </a:r>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38175">
                <a:tc>
                  <a:txBody>
                    <a:bodyPr/>
                    <a:lstStyle/>
                    <a:p>
                      <a:pPr marL="0" lvl="0" indent="0" algn="l" rtl="0">
                        <a:lnSpc>
                          <a:spcPct val="115000"/>
                        </a:lnSpc>
                        <a:spcBef>
                          <a:spcPts val="1200"/>
                        </a:spcBef>
                        <a:spcAft>
                          <a:spcPts val="0"/>
                        </a:spcAft>
                        <a:buNone/>
                      </a:pPr>
                      <a:r>
                        <a:rPr lang="en"/>
                        <a:t>T/F</a:t>
                      </a:r>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a:t>People can tell just by looking at a child that they have gone through a trauma.</a:t>
                      </a:r>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38175">
                <a:tc>
                  <a:txBody>
                    <a:bodyPr/>
                    <a:lstStyle/>
                    <a:p>
                      <a:pPr marL="0" lvl="0" indent="0" algn="l" rtl="0">
                        <a:lnSpc>
                          <a:spcPct val="115000"/>
                        </a:lnSpc>
                        <a:spcBef>
                          <a:spcPts val="1200"/>
                        </a:spcBef>
                        <a:spcAft>
                          <a:spcPts val="0"/>
                        </a:spcAft>
                        <a:buNone/>
                      </a:pPr>
                      <a:r>
                        <a:rPr lang="en"/>
                        <a:t>T/F</a:t>
                      </a:r>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a:t>Heavy trauma-related thoughts, feelings and reactions will never get better for children.</a:t>
                      </a:r>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28625">
                <a:tc>
                  <a:txBody>
                    <a:bodyPr/>
                    <a:lstStyle/>
                    <a:p>
                      <a:pPr marL="0" lvl="0" indent="0" algn="l" rtl="0">
                        <a:lnSpc>
                          <a:spcPct val="115000"/>
                        </a:lnSpc>
                        <a:spcBef>
                          <a:spcPts val="1200"/>
                        </a:spcBef>
                        <a:spcAft>
                          <a:spcPts val="0"/>
                        </a:spcAft>
                        <a:buNone/>
                      </a:pPr>
                      <a:r>
                        <a:rPr lang="en"/>
                        <a:t>T/F</a:t>
                      </a:r>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a:t>Children and families can heal and grow stronger through counseling.</a:t>
                      </a:r>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0" name="TextBox 9">
            <a:extLst>
              <a:ext uri="{FF2B5EF4-FFF2-40B4-BE49-F238E27FC236}">
                <a16:creationId xmlns:a16="http://schemas.microsoft.com/office/drawing/2014/main" id="{47AEF372-C93D-478E-AE38-7051697957F5}"/>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1" name="Picture 10">
            <a:extLst>
              <a:ext uri="{FF2B5EF4-FFF2-40B4-BE49-F238E27FC236}">
                <a16:creationId xmlns:a16="http://schemas.microsoft.com/office/drawing/2014/main" id="{D5B55E4F-25C3-401E-AB3D-BFC7D71BDF8F}"/>
              </a:ext>
            </a:extLst>
          </p:cNvPr>
          <p:cNvPicPr>
            <a:picLocks noChangeAspect="1"/>
          </p:cNvPicPr>
          <p:nvPr/>
        </p:nvPicPr>
        <p:blipFill>
          <a:blip r:embed="rId9"/>
          <a:stretch>
            <a:fillRect/>
          </a:stretch>
        </p:blipFill>
        <p:spPr>
          <a:xfrm>
            <a:off x="8150120" y="4857232"/>
            <a:ext cx="451077" cy="233910"/>
          </a:xfrm>
          <a:prstGeom prst="rect">
            <a:avLst/>
          </a:prstGeom>
        </p:spPr>
      </p:pic>
      <p:pic>
        <p:nvPicPr>
          <p:cNvPr id="12" name="Google Shape;266;p31">
            <a:hlinkClick r:id="rId7" action="ppaction://hlinksldjump"/>
            <a:extLst>
              <a:ext uri="{FF2B5EF4-FFF2-40B4-BE49-F238E27FC236}">
                <a16:creationId xmlns:a16="http://schemas.microsoft.com/office/drawing/2014/main" id="{959460A5-12A8-4DFA-97D9-AF4F68321091}"/>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4" name="Google Shape;267;p31">
            <a:hlinkClick r:id="rId10" action="ppaction://hlinksldjump"/>
            <a:extLst>
              <a:ext uri="{FF2B5EF4-FFF2-40B4-BE49-F238E27FC236}">
                <a16:creationId xmlns:a16="http://schemas.microsoft.com/office/drawing/2014/main" id="{EBA4D13D-F295-42A0-A228-C78B22B70A18}"/>
              </a:ext>
            </a:extLst>
          </p:cNvPr>
          <p:cNvPicPr preferRelativeResize="0"/>
          <p:nvPr/>
        </p:nvPicPr>
        <p:blipFill>
          <a:blip r:embed="rId11"/>
          <a:stretch>
            <a:fillRect/>
          </a:stretch>
        </p:blipFill>
        <p:spPr>
          <a:xfrm rot="393491">
            <a:off x="83340" y="4739011"/>
            <a:ext cx="271486" cy="39026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grpSp>
        <p:nvGrpSpPr>
          <p:cNvPr id="631" name="Google Shape;631;p69"/>
          <p:cNvGrpSpPr/>
          <p:nvPr/>
        </p:nvGrpSpPr>
        <p:grpSpPr>
          <a:xfrm>
            <a:off x="0" y="264350"/>
            <a:ext cx="3505750" cy="4614800"/>
            <a:chOff x="0" y="264350"/>
            <a:chExt cx="3505750" cy="4614800"/>
          </a:xfrm>
        </p:grpSpPr>
        <p:pic>
          <p:nvPicPr>
            <p:cNvPr id="632" name="Google Shape;632;p69"/>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633" name="Google Shape;633;p69"/>
            <p:cNvSpPr txBox="1"/>
            <p:nvPr/>
          </p:nvSpPr>
          <p:spPr>
            <a:xfrm>
              <a:off x="266050" y="3879550"/>
              <a:ext cx="32397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chemeClr val="dk1"/>
                  </a:solidFill>
                </a:rPr>
                <a:t>Combined</a:t>
              </a:r>
              <a:endParaRPr sz="5000"/>
            </a:p>
          </p:txBody>
        </p:sp>
      </p:grpSp>
      <p:sp>
        <p:nvSpPr>
          <p:cNvPr id="634" name="Google Shape;634;p69"/>
          <p:cNvSpPr txBox="1"/>
          <p:nvPr/>
        </p:nvSpPr>
        <p:spPr>
          <a:xfrm>
            <a:off x="3635925" y="0"/>
            <a:ext cx="54498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2200">
                <a:solidFill>
                  <a:schemeClr val="dk1"/>
                </a:solidFill>
              </a:rPr>
              <a:t>Using the Think-Feel-Do Triangle, help Essence choose helpful thoughts and behaviors to lighten her heavy memories and turn off her body alarm:</a:t>
            </a:r>
            <a:endParaRPr sz="2200">
              <a:solidFill>
                <a:schemeClr val="dk1"/>
              </a:solidFill>
            </a:endParaRPr>
          </a:p>
          <a:p>
            <a:pPr marL="0" lvl="0" indent="0" algn="ctr" rtl="0">
              <a:lnSpc>
                <a:spcPct val="115000"/>
              </a:lnSpc>
              <a:spcBef>
                <a:spcPts val="1200"/>
              </a:spcBef>
              <a:spcAft>
                <a:spcPts val="0"/>
              </a:spcAft>
              <a:buNone/>
            </a:pPr>
            <a:r>
              <a:rPr lang="en" sz="100">
                <a:solidFill>
                  <a:schemeClr val="dk1"/>
                </a:solidFill>
              </a:rPr>
              <a:t> </a:t>
            </a:r>
            <a:endParaRPr sz="100">
              <a:solidFill>
                <a:schemeClr val="dk1"/>
              </a:solidFill>
            </a:endParaRPr>
          </a:p>
          <a:p>
            <a:pPr marL="0" lvl="0" indent="0" algn="ctr" rtl="0">
              <a:lnSpc>
                <a:spcPct val="115000"/>
              </a:lnSpc>
              <a:spcBef>
                <a:spcPts val="1200"/>
              </a:spcBef>
              <a:spcAft>
                <a:spcPts val="0"/>
              </a:spcAft>
              <a:buNone/>
            </a:pPr>
            <a:r>
              <a:rPr lang="en" sz="2200">
                <a:solidFill>
                  <a:schemeClr val="dk1"/>
                </a:solidFill>
              </a:rPr>
              <a:t>Essence is reading a book during free time in class and a trauma memory comes into her mind. Essence feels like she’s right back in the trauma. </a:t>
            </a:r>
            <a:endParaRPr sz="2200">
              <a:solidFill>
                <a:schemeClr val="dk1"/>
              </a:solidFill>
            </a:endParaRPr>
          </a:p>
          <a:p>
            <a:pPr marL="0" lvl="0" indent="0" algn="ctr" rtl="0">
              <a:lnSpc>
                <a:spcPct val="115000"/>
              </a:lnSpc>
              <a:spcBef>
                <a:spcPts val="1200"/>
              </a:spcBef>
              <a:spcAft>
                <a:spcPts val="0"/>
              </a:spcAft>
              <a:buNone/>
            </a:pPr>
            <a:endParaRPr sz="3600" b="1">
              <a:solidFill>
                <a:schemeClr val="dk1"/>
              </a:solidFill>
              <a:latin typeface="Amatic SC"/>
              <a:ea typeface="Amatic SC"/>
              <a:cs typeface="Amatic SC"/>
              <a:sym typeface="Amatic SC"/>
            </a:endParaRPr>
          </a:p>
          <a:p>
            <a:pPr marL="0" lvl="0" indent="0" algn="ctr" rtl="0">
              <a:lnSpc>
                <a:spcPct val="115000"/>
              </a:lnSpc>
              <a:spcBef>
                <a:spcPts val="1200"/>
              </a:spcBef>
              <a:spcAft>
                <a:spcPts val="0"/>
              </a:spcAft>
              <a:buNone/>
            </a:pPr>
            <a:r>
              <a:rPr lang="en" sz="3600" b="1">
                <a:solidFill>
                  <a:schemeClr val="dk1"/>
                </a:solidFill>
                <a:latin typeface="Amatic SC"/>
                <a:ea typeface="Amatic SC"/>
                <a:cs typeface="Amatic SC"/>
                <a:sym typeface="Amatic SC"/>
              </a:rPr>
              <a:t> </a:t>
            </a:r>
            <a:endParaRPr sz="3600" b="1">
              <a:solidFill>
                <a:schemeClr val="dk1"/>
              </a:solidFill>
              <a:latin typeface="Amatic SC"/>
              <a:ea typeface="Amatic SC"/>
              <a:cs typeface="Amatic SC"/>
              <a:sym typeface="Amatic SC"/>
            </a:endParaRPr>
          </a:p>
          <a:p>
            <a:pPr marL="0" lvl="0" indent="0" algn="l" rtl="0">
              <a:spcBef>
                <a:spcPts val="1200"/>
              </a:spcBef>
              <a:spcAft>
                <a:spcPts val="0"/>
              </a:spcAft>
              <a:buNone/>
            </a:pPr>
            <a:endParaRPr sz="3600" b="1">
              <a:latin typeface="Amatic SC"/>
              <a:ea typeface="Amatic SC"/>
              <a:cs typeface="Amatic SC"/>
              <a:sym typeface="Amatic SC"/>
            </a:endParaRPr>
          </a:p>
        </p:txBody>
      </p:sp>
      <p:pic>
        <p:nvPicPr>
          <p:cNvPr id="635" name="Google Shape;635;p69">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636" name="Google Shape;636;p69">
            <a:hlinkClick r:id="rId5" action="ppaction://hlinksldjump"/>
          </p:cNvPr>
          <p:cNvPicPr preferRelativeResize="0"/>
          <p:nvPr/>
        </p:nvPicPr>
        <p:blipFill>
          <a:blip r:embed="rId6">
            <a:alphaModFix/>
          </a:blip>
          <a:stretch>
            <a:fillRect/>
          </a:stretch>
        </p:blipFill>
        <p:spPr>
          <a:xfrm>
            <a:off x="1436925" y="1335375"/>
            <a:ext cx="868125" cy="1347071"/>
          </a:xfrm>
          <a:prstGeom prst="rect">
            <a:avLst/>
          </a:prstGeom>
          <a:noFill/>
          <a:ln>
            <a:noFill/>
          </a:ln>
        </p:spPr>
      </p:pic>
      <p:pic>
        <p:nvPicPr>
          <p:cNvPr id="637" name="Google Shape;637;p69">
            <a:hlinkClick r:id="rId7" action="ppaction://hlinksldjump"/>
          </p:cNvPr>
          <p:cNvPicPr preferRelativeResize="0"/>
          <p:nvPr/>
        </p:nvPicPr>
        <p:blipFill>
          <a:blip r:embed="rId8">
            <a:alphaModFix/>
          </a:blip>
          <a:stretch>
            <a:fillRect/>
          </a:stretch>
        </p:blipFill>
        <p:spPr>
          <a:xfrm>
            <a:off x="0" y="1"/>
            <a:ext cx="319275" cy="323900"/>
          </a:xfrm>
          <a:prstGeom prst="rect">
            <a:avLst/>
          </a:prstGeom>
          <a:noFill/>
          <a:ln>
            <a:noFill/>
          </a:ln>
        </p:spPr>
      </p:pic>
      <p:grpSp>
        <p:nvGrpSpPr>
          <p:cNvPr id="638" name="Google Shape;638;p69"/>
          <p:cNvGrpSpPr/>
          <p:nvPr/>
        </p:nvGrpSpPr>
        <p:grpSpPr>
          <a:xfrm>
            <a:off x="5245096" y="3523325"/>
            <a:ext cx="2256825" cy="1355825"/>
            <a:chOff x="5424900" y="3483000"/>
            <a:chExt cx="2256825" cy="1355825"/>
          </a:xfrm>
        </p:grpSpPr>
        <p:sp>
          <p:nvSpPr>
            <p:cNvPr id="639" name="Google Shape;639;p69"/>
            <p:cNvSpPr/>
            <p:nvPr/>
          </p:nvSpPr>
          <p:spPr>
            <a:xfrm>
              <a:off x="6069575" y="3781025"/>
              <a:ext cx="879900" cy="903000"/>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9"/>
            <p:cNvSpPr txBox="1"/>
            <p:nvPr/>
          </p:nvSpPr>
          <p:spPr>
            <a:xfrm>
              <a:off x="6006125" y="3483000"/>
              <a:ext cx="943500" cy="32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THINK</a:t>
              </a:r>
              <a:endParaRPr/>
            </a:p>
          </p:txBody>
        </p:sp>
        <p:sp>
          <p:nvSpPr>
            <p:cNvPr id="641" name="Google Shape;641;p69"/>
            <p:cNvSpPr txBox="1"/>
            <p:nvPr/>
          </p:nvSpPr>
          <p:spPr>
            <a:xfrm>
              <a:off x="5424900" y="4514825"/>
              <a:ext cx="943500" cy="32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DO</a:t>
              </a:r>
              <a:endParaRPr/>
            </a:p>
          </p:txBody>
        </p:sp>
        <p:sp>
          <p:nvSpPr>
            <p:cNvPr id="642" name="Google Shape;642;p69"/>
            <p:cNvSpPr txBox="1"/>
            <p:nvPr/>
          </p:nvSpPr>
          <p:spPr>
            <a:xfrm>
              <a:off x="6738225" y="4514825"/>
              <a:ext cx="943500" cy="32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FEEL</a:t>
              </a:r>
              <a:endParaRPr/>
            </a:p>
          </p:txBody>
        </p:sp>
      </p:grpSp>
      <p:sp>
        <p:nvSpPr>
          <p:cNvPr id="14" name="TextBox 13">
            <a:extLst>
              <a:ext uri="{FF2B5EF4-FFF2-40B4-BE49-F238E27FC236}">
                <a16:creationId xmlns:a16="http://schemas.microsoft.com/office/drawing/2014/main" id="{1155F2A7-1105-4D06-8C0F-5BE2805D90CE}"/>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B1F1B57F-64B5-4255-9964-5463776B6B87}"/>
              </a:ext>
            </a:extLst>
          </p:cNvPr>
          <p:cNvPicPr>
            <a:picLocks noChangeAspect="1"/>
          </p:cNvPicPr>
          <p:nvPr/>
        </p:nvPicPr>
        <p:blipFill>
          <a:blip r:embed="rId9"/>
          <a:stretch>
            <a:fillRect/>
          </a:stretch>
        </p:blipFill>
        <p:spPr>
          <a:xfrm>
            <a:off x="8150120" y="4857232"/>
            <a:ext cx="451077" cy="233910"/>
          </a:xfrm>
          <a:prstGeom prst="rect">
            <a:avLst/>
          </a:prstGeom>
        </p:spPr>
      </p:pic>
      <p:pic>
        <p:nvPicPr>
          <p:cNvPr id="16" name="Google Shape;266;p31">
            <a:hlinkClick r:id="rId7" action="ppaction://hlinksldjump"/>
            <a:extLst>
              <a:ext uri="{FF2B5EF4-FFF2-40B4-BE49-F238E27FC236}">
                <a16:creationId xmlns:a16="http://schemas.microsoft.com/office/drawing/2014/main" id="{070D02AE-1CE6-4AD6-A5B8-FFA373626FB3}"/>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8" name="Google Shape;267;p31">
            <a:hlinkClick r:id="rId10" action="ppaction://hlinksldjump"/>
            <a:extLst>
              <a:ext uri="{FF2B5EF4-FFF2-40B4-BE49-F238E27FC236}">
                <a16:creationId xmlns:a16="http://schemas.microsoft.com/office/drawing/2014/main" id="{80015678-4319-40CE-AA37-FB5B568A65E1}"/>
              </a:ext>
            </a:extLst>
          </p:cNvPr>
          <p:cNvPicPr preferRelativeResize="0"/>
          <p:nvPr/>
        </p:nvPicPr>
        <p:blipFill>
          <a:blip r:embed="rId11"/>
          <a:stretch>
            <a:fillRect/>
          </a:stretch>
        </p:blipFill>
        <p:spPr>
          <a:xfrm rot="393491">
            <a:off x="83340" y="4739011"/>
            <a:ext cx="271486" cy="39026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grpSp>
        <p:nvGrpSpPr>
          <p:cNvPr id="647" name="Google Shape;647;p70"/>
          <p:cNvGrpSpPr/>
          <p:nvPr/>
        </p:nvGrpSpPr>
        <p:grpSpPr>
          <a:xfrm>
            <a:off x="0" y="264350"/>
            <a:ext cx="3505650" cy="4614800"/>
            <a:chOff x="0" y="264350"/>
            <a:chExt cx="3505650" cy="4614800"/>
          </a:xfrm>
        </p:grpSpPr>
        <p:pic>
          <p:nvPicPr>
            <p:cNvPr id="648" name="Google Shape;648;p70"/>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649" name="Google Shape;649;p70"/>
            <p:cNvSpPr txBox="1"/>
            <p:nvPr/>
          </p:nvSpPr>
          <p:spPr>
            <a:xfrm>
              <a:off x="319275" y="3879550"/>
              <a:ext cx="31863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chemeClr val="dk1"/>
                  </a:solidFill>
                </a:rPr>
                <a:t>Combined</a:t>
              </a:r>
              <a:endParaRPr sz="5000"/>
            </a:p>
          </p:txBody>
        </p:sp>
      </p:grpSp>
      <p:sp>
        <p:nvSpPr>
          <p:cNvPr id="650" name="Google Shape;650;p70"/>
          <p:cNvSpPr txBox="1"/>
          <p:nvPr/>
        </p:nvSpPr>
        <p:spPr>
          <a:xfrm>
            <a:off x="3652050" y="0"/>
            <a:ext cx="54417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2800">
                <a:solidFill>
                  <a:schemeClr val="dk1"/>
                </a:solidFill>
              </a:rPr>
              <a:t>When we have heavy thoughts, feelings or memories, we can do something fun to	feel better.</a:t>
            </a:r>
            <a:endParaRPr sz="2800">
              <a:solidFill>
                <a:schemeClr val="dk1"/>
              </a:solidFill>
            </a:endParaRPr>
          </a:p>
          <a:p>
            <a:pPr marL="0" lvl="0" indent="0" algn="ctr" rtl="0">
              <a:lnSpc>
                <a:spcPct val="115000"/>
              </a:lnSpc>
              <a:spcBef>
                <a:spcPts val="1200"/>
              </a:spcBef>
              <a:spcAft>
                <a:spcPts val="0"/>
              </a:spcAft>
              <a:buNone/>
            </a:pPr>
            <a:r>
              <a:rPr lang="en" sz="2800">
                <a:solidFill>
                  <a:schemeClr val="dk1"/>
                </a:solidFill>
              </a:rPr>
              <a:t> </a:t>
            </a:r>
            <a:endParaRPr sz="2800">
              <a:solidFill>
                <a:schemeClr val="dk1"/>
              </a:solidFill>
            </a:endParaRPr>
          </a:p>
          <a:p>
            <a:pPr marL="0" lvl="0" indent="0" algn="ctr" rtl="0">
              <a:lnSpc>
                <a:spcPct val="115000"/>
              </a:lnSpc>
              <a:spcBef>
                <a:spcPts val="1200"/>
              </a:spcBef>
              <a:spcAft>
                <a:spcPts val="0"/>
              </a:spcAft>
              <a:buNone/>
            </a:pPr>
            <a:r>
              <a:rPr lang="en" sz="2800">
                <a:solidFill>
                  <a:schemeClr val="dk1"/>
                </a:solidFill>
              </a:rPr>
              <a:t>Family, for the next 30 seconds, take turns saying free fun things your family can do to relax together.</a:t>
            </a:r>
            <a:endParaRPr sz="2800">
              <a:solidFill>
                <a:schemeClr val="dk1"/>
              </a:solidFill>
            </a:endParaRPr>
          </a:p>
          <a:p>
            <a:pPr marL="0" lvl="0" indent="0" algn="ctr" rtl="0">
              <a:lnSpc>
                <a:spcPct val="115000"/>
              </a:lnSpc>
              <a:spcBef>
                <a:spcPts val="1200"/>
              </a:spcBef>
              <a:spcAft>
                <a:spcPts val="1200"/>
              </a:spcAft>
              <a:buNone/>
            </a:pPr>
            <a:r>
              <a:rPr lang="en" sz="2800">
                <a:solidFill>
                  <a:schemeClr val="dk1"/>
                </a:solidFill>
              </a:rPr>
              <a:t> </a:t>
            </a:r>
            <a:endParaRPr sz="2800">
              <a:solidFill>
                <a:schemeClr val="dk1"/>
              </a:solidFill>
            </a:endParaRPr>
          </a:p>
        </p:txBody>
      </p:sp>
      <p:pic>
        <p:nvPicPr>
          <p:cNvPr id="651" name="Google Shape;651;p70">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652" name="Google Shape;652;p70">
            <a:hlinkClick r:id="rId5" action="ppaction://hlinksldjump"/>
          </p:cNvPr>
          <p:cNvPicPr preferRelativeResize="0"/>
          <p:nvPr/>
        </p:nvPicPr>
        <p:blipFill>
          <a:blip r:embed="rId6">
            <a:alphaModFix/>
          </a:blip>
          <a:stretch>
            <a:fillRect/>
          </a:stretch>
        </p:blipFill>
        <p:spPr>
          <a:xfrm>
            <a:off x="1437825" y="1314396"/>
            <a:ext cx="868125" cy="1358825"/>
          </a:xfrm>
          <a:prstGeom prst="rect">
            <a:avLst/>
          </a:prstGeom>
          <a:noFill/>
          <a:ln>
            <a:noFill/>
          </a:ln>
        </p:spPr>
      </p:pic>
      <p:pic>
        <p:nvPicPr>
          <p:cNvPr id="653" name="Google Shape;653;p70">
            <a:hlinkClick r:id="rId7" action="ppaction://hlinksldjump"/>
          </p:cNvPr>
          <p:cNvPicPr preferRelativeResize="0"/>
          <p:nvPr/>
        </p:nvPicPr>
        <p:blipFill>
          <a:blip r:embed="rId8">
            <a:alphaModFix/>
          </a:blip>
          <a:stretch>
            <a:fillRect/>
          </a:stretch>
        </p:blipFill>
        <p:spPr>
          <a:xfrm>
            <a:off x="0" y="1"/>
            <a:ext cx="319275" cy="323900"/>
          </a:xfrm>
          <a:prstGeom prst="rect">
            <a:avLst/>
          </a:prstGeom>
          <a:noFill/>
          <a:ln>
            <a:noFill/>
          </a:ln>
        </p:spPr>
      </p:pic>
      <p:sp>
        <p:nvSpPr>
          <p:cNvPr id="9" name="TextBox 8">
            <a:extLst>
              <a:ext uri="{FF2B5EF4-FFF2-40B4-BE49-F238E27FC236}">
                <a16:creationId xmlns:a16="http://schemas.microsoft.com/office/drawing/2014/main" id="{702B2AF5-15EB-44C6-808E-EACCB9A889CF}"/>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A7F203E7-CF61-4183-AE6A-259AC8141436}"/>
              </a:ext>
            </a:extLst>
          </p:cNvPr>
          <p:cNvPicPr>
            <a:picLocks noChangeAspect="1"/>
          </p:cNvPicPr>
          <p:nvPr/>
        </p:nvPicPr>
        <p:blipFill>
          <a:blip r:embed="rId9"/>
          <a:stretch>
            <a:fillRect/>
          </a:stretch>
        </p:blipFill>
        <p:spPr>
          <a:xfrm>
            <a:off x="8150120" y="4857232"/>
            <a:ext cx="451077" cy="233910"/>
          </a:xfrm>
          <a:prstGeom prst="rect">
            <a:avLst/>
          </a:prstGeom>
        </p:spPr>
      </p:pic>
      <p:pic>
        <p:nvPicPr>
          <p:cNvPr id="11" name="Google Shape;266;p31">
            <a:hlinkClick r:id="rId7" action="ppaction://hlinksldjump"/>
            <a:extLst>
              <a:ext uri="{FF2B5EF4-FFF2-40B4-BE49-F238E27FC236}">
                <a16:creationId xmlns:a16="http://schemas.microsoft.com/office/drawing/2014/main" id="{E98629B2-CB75-4A32-B859-22C3EFE65ECA}"/>
              </a:ext>
            </a:extLst>
          </p:cNvPr>
          <p:cNvPicPr preferRelativeResize="0"/>
          <p:nvPr/>
        </p:nvPicPr>
        <p:blipFill>
          <a:blip r:embed="rId8">
            <a:alphaModFix/>
          </a:blip>
          <a:stretch>
            <a:fillRect/>
          </a:stretch>
        </p:blipFill>
        <p:spPr>
          <a:xfrm>
            <a:off x="0" y="1"/>
            <a:ext cx="319275" cy="323900"/>
          </a:xfrm>
          <a:prstGeom prst="rect">
            <a:avLst/>
          </a:prstGeom>
          <a:noFill/>
          <a:ln>
            <a:noFill/>
          </a:ln>
        </p:spPr>
      </p:pic>
      <p:pic>
        <p:nvPicPr>
          <p:cNvPr id="13" name="Google Shape;267;p31">
            <a:hlinkClick r:id="rId10" action="ppaction://hlinksldjump"/>
            <a:extLst>
              <a:ext uri="{FF2B5EF4-FFF2-40B4-BE49-F238E27FC236}">
                <a16:creationId xmlns:a16="http://schemas.microsoft.com/office/drawing/2014/main" id="{BE91D6C2-2F1F-4AC8-8BB4-34A84C814AD1}"/>
              </a:ext>
            </a:extLst>
          </p:cNvPr>
          <p:cNvPicPr preferRelativeResize="0"/>
          <p:nvPr/>
        </p:nvPicPr>
        <p:blipFill>
          <a:blip r:embed="rId11"/>
          <a:stretch>
            <a:fillRect/>
          </a:stretch>
        </p:blipFill>
        <p:spPr>
          <a:xfrm rot="393491">
            <a:off x="83340" y="4739011"/>
            <a:ext cx="271486" cy="39026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grpSp>
        <p:nvGrpSpPr>
          <p:cNvPr id="658" name="Google Shape;658;p71"/>
          <p:cNvGrpSpPr/>
          <p:nvPr/>
        </p:nvGrpSpPr>
        <p:grpSpPr>
          <a:xfrm>
            <a:off x="0" y="264350"/>
            <a:ext cx="3505650" cy="4614800"/>
            <a:chOff x="0" y="264350"/>
            <a:chExt cx="3505650" cy="4614800"/>
          </a:xfrm>
        </p:grpSpPr>
        <p:pic>
          <p:nvPicPr>
            <p:cNvPr id="659" name="Google Shape;659;p71"/>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660" name="Google Shape;660;p71"/>
            <p:cNvSpPr txBox="1"/>
            <p:nvPr/>
          </p:nvSpPr>
          <p:spPr>
            <a:xfrm>
              <a:off x="319275" y="3879550"/>
              <a:ext cx="31863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chemeClr val="dk1"/>
                  </a:solidFill>
                </a:rPr>
                <a:t>Combined</a:t>
              </a:r>
              <a:endParaRPr sz="5000"/>
            </a:p>
          </p:txBody>
        </p:sp>
      </p:grpSp>
      <p:sp>
        <p:nvSpPr>
          <p:cNvPr id="661" name="Google Shape;661;p71"/>
          <p:cNvSpPr txBox="1"/>
          <p:nvPr/>
        </p:nvSpPr>
        <p:spPr>
          <a:xfrm>
            <a:off x="3652050" y="0"/>
            <a:ext cx="54417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Clr>
                <a:schemeClr val="dk1"/>
              </a:buClr>
              <a:buSzPts val="1100"/>
              <a:buFont typeface="Arial"/>
              <a:buNone/>
            </a:pPr>
            <a:r>
              <a:rPr lang="en" sz="2700">
                <a:solidFill>
                  <a:schemeClr val="dk1"/>
                </a:solidFill>
              </a:rPr>
              <a:t>Practicing relaxation is important for keeping our body alarms from going off when there isn’t danger.</a:t>
            </a:r>
            <a:endParaRPr sz="2700">
              <a:solidFill>
                <a:schemeClr val="dk1"/>
              </a:solidFill>
            </a:endParaRPr>
          </a:p>
          <a:p>
            <a:pPr marL="0" lvl="0" indent="0" algn="ctr" rtl="0">
              <a:lnSpc>
                <a:spcPct val="115000"/>
              </a:lnSpc>
              <a:spcBef>
                <a:spcPts val="1200"/>
              </a:spcBef>
              <a:spcAft>
                <a:spcPts val="0"/>
              </a:spcAft>
              <a:buClr>
                <a:schemeClr val="dk1"/>
              </a:buClr>
              <a:buSzPts val="1100"/>
              <a:buFont typeface="Arial"/>
              <a:buNone/>
            </a:pPr>
            <a:r>
              <a:rPr lang="en" sz="2700">
                <a:solidFill>
                  <a:schemeClr val="dk1"/>
                </a:solidFill>
              </a:rPr>
              <a:t> </a:t>
            </a:r>
            <a:endParaRPr sz="2700">
              <a:solidFill>
                <a:schemeClr val="dk1"/>
              </a:solidFill>
            </a:endParaRPr>
          </a:p>
          <a:p>
            <a:pPr marL="0" lvl="0" indent="0" algn="ctr" rtl="0">
              <a:lnSpc>
                <a:spcPct val="115000"/>
              </a:lnSpc>
              <a:spcBef>
                <a:spcPts val="1200"/>
              </a:spcBef>
              <a:spcAft>
                <a:spcPts val="0"/>
              </a:spcAft>
              <a:buClr>
                <a:schemeClr val="dk1"/>
              </a:buClr>
              <a:buSzPts val="1100"/>
              <a:buFont typeface="Arial"/>
              <a:buNone/>
            </a:pPr>
            <a:r>
              <a:rPr lang="en" sz="2700">
                <a:solidFill>
                  <a:schemeClr val="dk1"/>
                </a:solidFill>
              </a:rPr>
              <a:t>Lead everyone in 3 deep breaths.</a:t>
            </a:r>
            <a:endParaRPr sz="2700">
              <a:solidFill>
                <a:schemeClr val="dk1"/>
              </a:solidFill>
            </a:endParaRPr>
          </a:p>
          <a:p>
            <a:pPr marL="0" lvl="0" indent="0" algn="ctr" rtl="0">
              <a:lnSpc>
                <a:spcPct val="115000"/>
              </a:lnSpc>
              <a:spcBef>
                <a:spcPts val="1200"/>
              </a:spcBef>
              <a:spcAft>
                <a:spcPts val="0"/>
              </a:spcAft>
              <a:buClr>
                <a:schemeClr val="dk1"/>
              </a:buClr>
              <a:buSzPts val="1100"/>
              <a:buFont typeface="Arial"/>
              <a:buNone/>
            </a:pPr>
            <a:r>
              <a:rPr lang="en" sz="2700">
                <a:solidFill>
                  <a:schemeClr val="dk1"/>
                </a:solidFill>
              </a:rPr>
              <a:t> </a:t>
            </a:r>
            <a:endParaRPr sz="2700">
              <a:solidFill>
                <a:schemeClr val="dk1"/>
              </a:solidFill>
            </a:endParaRPr>
          </a:p>
          <a:p>
            <a:pPr marL="914400" lvl="0" indent="-349250" algn="l" rtl="0">
              <a:lnSpc>
                <a:spcPct val="115000"/>
              </a:lnSpc>
              <a:spcBef>
                <a:spcPts val="1200"/>
              </a:spcBef>
              <a:spcAft>
                <a:spcPts val="0"/>
              </a:spcAft>
              <a:buClr>
                <a:schemeClr val="dk1"/>
              </a:buClr>
              <a:buSzPts val="1900"/>
              <a:buChar char="●"/>
            </a:pPr>
            <a:r>
              <a:rPr lang="en" sz="1900">
                <a:solidFill>
                  <a:schemeClr val="dk1"/>
                </a:solidFill>
              </a:rPr>
              <a:t>Inhale through your nose for 3.</a:t>
            </a:r>
            <a:endParaRPr sz="1900">
              <a:solidFill>
                <a:schemeClr val="dk1"/>
              </a:solidFill>
            </a:endParaRPr>
          </a:p>
          <a:p>
            <a:pPr marL="914400" lvl="0" indent="-349250" algn="l" rtl="0">
              <a:lnSpc>
                <a:spcPct val="115000"/>
              </a:lnSpc>
              <a:spcBef>
                <a:spcPts val="0"/>
              </a:spcBef>
              <a:spcAft>
                <a:spcPts val="0"/>
              </a:spcAft>
              <a:buClr>
                <a:schemeClr val="dk1"/>
              </a:buClr>
              <a:buSzPts val="1900"/>
              <a:buChar char="●"/>
            </a:pPr>
            <a:r>
              <a:rPr lang="en" sz="1900">
                <a:solidFill>
                  <a:schemeClr val="dk1"/>
                </a:solidFill>
              </a:rPr>
              <a:t>Exhale through your mouth for 3.</a:t>
            </a:r>
            <a:endParaRPr sz="1900">
              <a:solidFill>
                <a:schemeClr val="dk1"/>
              </a:solidFill>
            </a:endParaRPr>
          </a:p>
          <a:p>
            <a:pPr marL="0" lvl="0" indent="0" algn="ctr" rtl="0">
              <a:lnSpc>
                <a:spcPct val="115000"/>
              </a:lnSpc>
              <a:spcBef>
                <a:spcPts val="1200"/>
              </a:spcBef>
              <a:spcAft>
                <a:spcPts val="0"/>
              </a:spcAft>
              <a:buNone/>
            </a:pPr>
            <a:endParaRPr sz="3300">
              <a:solidFill>
                <a:schemeClr val="dk1"/>
              </a:solidFill>
            </a:endParaRPr>
          </a:p>
          <a:p>
            <a:pPr marL="0" lvl="0" indent="0" algn="ctr" rtl="0">
              <a:lnSpc>
                <a:spcPct val="115000"/>
              </a:lnSpc>
              <a:spcBef>
                <a:spcPts val="1200"/>
              </a:spcBef>
              <a:spcAft>
                <a:spcPts val="1200"/>
              </a:spcAft>
              <a:buNone/>
            </a:pPr>
            <a:r>
              <a:rPr lang="en" sz="3300">
                <a:solidFill>
                  <a:schemeClr val="dk1"/>
                </a:solidFill>
              </a:rPr>
              <a:t> </a:t>
            </a:r>
            <a:endParaRPr sz="3300">
              <a:solidFill>
                <a:schemeClr val="dk1"/>
              </a:solidFill>
            </a:endParaRPr>
          </a:p>
        </p:txBody>
      </p:sp>
      <p:pic>
        <p:nvPicPr>
          <p:cNvPr id="662" name="Google Shape;662;p71">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663" name="Google Shape;663;p71">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664" name="Google Shape;664;p71"/>
          <p:cNvPicPr preferRelativeResize="0"/>
          <p:nvPr/>
        </p:nvPicPr>
        <p:blipFill>
          <a:blip r:embed="rId7">
            <a:alphaModFix/>
          </a:blip>
          <a:stretch>
            <a:fillRect/>
          </a:stretch>
        </p:blipFill>
        <p:spPr>
          <a:xfrm>
            <a:off x="1454424" y="1311975"/>
            <a:ext cx="980275" cy="1558075"/>
          </a:xfrm>
          <a:prstGeom prst="rect">
            <a:avLst/>
          </a:prstGeom>
          <a:noFill/>
          <a:ln>
            <a:noFill/>
          </a:ln>
        </p:spPr>
      </p:pic>
      <p:sp>
        <p:nvSpPr>
          <p:cNvPr id="9" name="TextBox 8">
            <a:extLst>
              <a:ext uri="{FF2B5EF4-FFF2-40B4-BE49-F238E27FC236}">
                <a16:creationId xmlns:a16="http://schemas.microsoft.com/office/drawing/2014/main" id="{D7F71AC7-4E02-4CEF-9B55-BD44B1432439}"/>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595E0ED1-AAF8-4C32-BB95-21DFDE5AB4ED}"/>
              </a:ext>
            </a:extLst>
          </p:cNvPr>
          <p:cNvPicPr>
            <a:picLocks noChangeAspect="1"/>
          </p:cNvPicPr>
          <p:nvPr/>
        </p:nvPicPr>
        <p:blipFill>
          <a:blip r:embed="rId8"/>
          <a:stretch>
            <a:fillRect/>
          </a:stretch>
        </p:blipFill>
        <p:spPr>
          <a:xfrm>
            <a:off x="8150120" y="4857232"/>
            <a:ext cx="451077" cy="233910"/>
          </a:xfrm>
          <a:prstGeom prst="rect">
            <a:avLst/>
          </a:prstGeom>
        </p:spPr>
      </p:pic>
      <p:pic>
        <p:nvPicPr>
          <p:cNvPr id="11" name="Google Shape;266;p31">
            <a:hlinkClick r:id="rId5" action="ppaction://hlinksldjump"/>
            <a:extLst>
              <a:ext uri="{FF2B5EF4-FFF2-40B4-BE49-F238E27FC236}">
                <a16:creationId xmlns:a16="http://schemas.microsoft.com/office/drawing/2014/main" id="{50F20878-61C8-410B-B7B6-DE9E89C6CEBE}"/>
              </a:ext>
            </a:extLst>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13" name="Google Shape;267;p31">
            <a:hlinkClick r:id="rId9" action="ppaction://hlinksldjump"/>
            <a:extLst>
              <a:ext uri="{FF2B5EF4-FFF2-40B4-BE49-F238E27FC236}">
                <a16:creationId xmlns:a16="http://schemas.microsoft.com/office/drawing/2014/main" id="{6A3AD97F-CB1A-4661-9DCD-ACE07C6B6A09}"/>
              </a:ext>
            </a:extLst>
          </p:cNvPr>
          <p:cNvPicPr preferRelativeResize="0"/>
          <p:nvPr/>
        </p:nvPicPr>
        <p:blipFill>
          <a:blip r:embed="rId10"/>
          <a:stretch>
            <a:fillRect/>
          </a:stretch>
        </p:blipFill>
        <p:spPr>
          <a:xfrm rot="393491">
            <a:off x="83340" y="4739011"/>
            <a:ext cx="271486" cy="39026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grpSp>
        <p:nvGrpSpPr>
          <p:cNvPr id="669" name="Google Shape;669;p72"/>
          <p:cNvGrpSpPr/>
          <p:nvPr/>
        </p:nvGrpSpPr>
        <p:grpSpPr>
          <a:xfrm>
            <a:off x="0" y="264350"/>
            <a:ext cx="3505650" cy="4614800"/>
            <a:chOff x="0" y="264350"/>
            <a:chExt cx="3505650" cy="4614800"/>
          </a:xfrm>
        </p:grpSpPr>
        <p:pic>
          <p:nvPicPr>
            <p:cNvPr id="670" name="Google Shape;670;p72"/>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671" name="Google Shape;671;p72"/>
            <p:cNvSpPr txBox="1"/>
            <p:nvPr/>
          </p:nvSpPr>
          <p:spPr>
            <a:xfrm>
              <a:off x="319275" y="3879550"/>
              <a:ext cx="31863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chemeClr val="dk1"/>
                  </a:solidFill>
                </a:rPr>
                <a:t>Combined</a:t>
              </a:r>
              <a:endParaRPr sz="5000"/>
            </a:p>
          </p:txBody>
        </p:sp>
      </p:grpSp>
      <p:sp>
        <p:nvSpPr>
          <p:cNvPr id="672" name="Google Shape;672;p72"/>
          <p:cNvSpPr txBox="1"/>
          <p:nvPr/>
        </p:nvSpPr>
        <p:spPr>
          <a:xfrm>
            <a:off x="3652050" y="0"/>
            <a:ext cx="54417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Clr>
                <a:schemeClr val="dk1"/>
              </a:buClr>
              <a:buSzPts val="1100"/>
              <a:buFont typeface="Arial"/>
              <a:buNone/>
            </a:pPr>
            <a:r>
              <a:rPr lang="en" sz="2800">
                <a:solidFill>
                  <a:schemeClr val="dk1"/>
                </a:solidFill>
              </a:rPr>
              <a:t>When we are reminded of an upsetting or scary experience, our body alarm may go off. To help our body calm down, it is  helpful to do a relaxer.</a:t>
            </a:r>
            <a:endParaRPr sz="2800">
              <a:solidFill>
                <a:schemeClr val="dk1"/>
              </a:solidFill>
            </a:endParaRPr>
          </a:p>
          <a:p>
            <a:pPr marL="0" lvl="0" indent="0" algn="ctr" rtl="0">
              <a:lnSpc>
                <a:spcPct val="115000"/>
              </a:lnSpc>
              <a:spcBef>
                <a:spcPts val="1200"/>
              </a:spcBef>
              <a:spcAft>
                <a:spcPts val="0"/>
              </a:spcAft>
              <a:buClr>
                <a:schemeClr val="dk1"/>
              </a:buClr>
              <a:buSzPts val="1100"/>
              <a:buFont typeface="Arial"/>
              <a:buNone/>
            </a:pPr>
            <a:r>
              <a:rPr lang="en" sz="2800">
                <a:solidFill>
                  <a:schemeClr val="dk1"/>
                </a:solidFill>
              </a:rPr>
              <a:t> </a:t>
            </a:r>
            <a:endParaRPr sz="2800">
              <a:solidFill>
                <a:schemeClr val="dk1"/>
              </a:solidFill>
            </a:endParaRPr>
          </a:p>
          <a:p>
            <a:pPr marL="0" lvl="0" indent="0" algn="ctr" rtl="0">
              <a:lnSpc>
                <a:spcPct val="115000"/>
              </a:lnSpc>
              <a:spcBef>
                <a:spcPts val="1200"/>
              </a:spcBef>
              <a:spcAft>
                <a:spcPts val="0"/>
              </a:spcAft>
              <a:buNone/>
            </a:pPr>
            <a:r>
              <a:rPr lang="en" sz="2800">
                <a:solidFill>
                  <a:schemeClr val="dk1"/>
                </a:solidFill>
              </a:rPr>
              <a:t>Lead everyone in a muscle relaxer of your family’s choice.</a:t>
            </a:r>
            <a:endParaRPr sz="3400">
              <a:solidFill>
                <a:schemeClr val="dk1"/>
              </a:solidFill>
            </a:endParaRPr>
          </a:p>
          <a:p>
            <a:pPr marL="0" lvl="0" indent="0" algn="ctr" rtl="0">
              <a:lnSpc>
                <a:spcPct val="115000"/>
              </a:lnSpc>
              <a:spcBef>
                <a:spcPts val="1200"/>
              </a:spcBef>
              <a:spcAft>
                <a:spcPts val="1200"/>
              </a:spcAft>
              <a:buNone/>
            </a:pPr>
            <a:r>
              <a:rPr lang="en" sz="3400">
                <a:solidFill>
                  <a:schemeClr val="dk1"/>
                </a:solidFill>
              </a:rPr>
              <a:t> </a:t>
            </a:r>
            <a:endParaRPr sz="3400">
              <a:solidFill>
                <a:schemeClr val="dk1"/>
              </a:solidFill>
            </a:endParaRPr>
          </a:p>
        </p:txBody>
      </p:sp>
      <p:pic>
        <p:nvPicPr>
          <p:cNvPr id="673" name="Google Shape;673;p72">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674" name="Google Shape;674;p72">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675" name="Google Shape;675;p72">
            <a:hlinkClick r:id="rId7" action="ppaction://hlinksldjump"/>
          </p:cNvPr>
          <p:cNvPicPr preferRelativeResize="0"/>
          <p:nvPr/>
        </p:nvPicPr>
        <p:blipFill>
          <a:blip r:embed="rId8">
            <a:alphaModFix/>
          </a:blip>
          <a:stretch>
            <a:fillRect/>
          </a:stretch>
        </p:blipFill>
        <p:spPr>
          <a:xfrm>
            <a:off x="1370375" y="1218575"/>
            <a:ext cx="582525" cy="1492175"/>
          </a:xfrm>
          <a:prstGeom prst="rect">
            <a:avLst/>
          </a:prstGeom>
          <a:noFill/>
          <a:ln>
            <a:noFill/>
          </a:ln>
        </p:spPr>
      </p:pic>
      <p:pic>
        <p:nvPicPr>
          <p:cNvPr id="676" name="Google Shape;676;p72">
            <a:hlinkClick r:id="rId7" action="ppaction://hlinksldjump"/>
          </p:cNvPr>
          <p:cNvPicPr preferRelativeResize="0"/>
          <p:nvPr/>
        </p:nvPicPr>
        <p:blipFill>
          <a:blip r:embed="rId9">
            <a:alphaModFix/>
          </a:blip>
          <a:stretch>
            <a:fillRect/>
          </a:stretch>
        </p:blipFill>
        <p:spPr>
          <a:xfrm>
            <a:off x="1871175" y="1260775"/>
            <a:ext cx="679665" cy="1407775"/>
          </a:xfrm>
          <a:prstGeom prst="rect">
            <a:avLst/>
          </a:prstGeom>
          <a:noFill/>
          <a:ln>
            <a:noFill/>
          </a:ln>
        </p:spPr>
      </p:pic>
      <p:sp>
        <p:nvSpPr>
          <p:cNvPr id="10" name="TextBox 9">
            <a:extLst>
              <a:ext uri="{FF2B5EF4-FFF2-40B4-BE49-F238E27FC236}">
                <a16:creationId xmlns:a16="http://schemas.microsoft.com/office/drawing/2014/main" id="{D61E1359-1694-471C-B620-CB7CB4AF991D}"/>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1" name="Picture 10">
            <a:extLst>
              <a:ext uri="{FF2B5EF4-FFF2-40B4-BE49-F238E27FC236}">
                <a16:creationId xmlns:a16="http://schemas.microsoft.com/office/drawing/2014/main" id="{2F948E71-18E7-49D6-ADEF-0D5F717E61DE}"/>
              </a:ext>
            </a:extLst>
          </p:cNvPr>
          <p:cNvPicPr>
            <a:picLocks noChangeAspect="1"/>
          </p:cNvPicPr>
          <p:nvPr/>
        </p:nvPicPr>
        <p:blipFill>
          <a:blip r:embed="rId10"/>
          <a:stretch>
            <a:fillRect/>
          </a:stretch>
        </p:blipFill>
        <p:spPr>
          <a:xfrm>
            <a:off x="8150120" y="4857232"/>
            <a:ext cx="451077" cy="233910"/>
          </a:xfrm>
          <a:prstGeom prst="rect">
            <a:avLst/>
          </a:prstGeom>
        </p:spPr>
      </p:pic>
      <p:pic>
        <p:nvPicPr>
          <p:cNvPr id="12" name="Google Shape;266;p31">
            <a:hlinkClick r:id="rId5" action="ppaction://hlinksldjump"/>
            <a:extLst>
              <a:ext uri="{FF2B5EF4-FFF2-40B4-BE49-F238E27FC236}">
                <a16:creationId xmlns:a16="http://schemas.microsoft.com/office/drawing/2014/main" id="{8D8C27C6-F873-47A4-BBF0-DEA351DF88FD}"/>
              </a:ext>
            </a:extLst>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14" name="Google Shape;267;p31">
            <a:hlinkClick r:id="rId11" action="ppaction://hlinksldjump"/>
            <a:extLst>
              <a:ext uri="{FF2B5EF4-FFF2-40B4-BE49-F238E27FC236}">
                <a16:creationId xmlns:a16="http://schemas.microsoft.com/office/drawing/2014/main" id="{62FAF3FB-013F-4E20-9359-D4E10C5502BA}"/>
              </a:ext>
            </a:extLst>
          </p:cNvPr>
          <p:cNvPicPr preferRelativeResize="0"/>
          <p:nvPr/>
        </p:nvPicPr>
        <p:blipFill>
          <a:blip r:embed="rId12"/>
          <a:stretch>
            <a:fillRect/>
          </a:stretch>
        </p:blipFill>
        <p:spPr>
          <a:xfrm rot="393491">
            <a:off x="83340" y="4739011"/>
            <a:ext cx="271486" cy="39026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7"/>
          <p:cNvPicPr preferRelativeResize="0"/>
          <p:nvPr/>
        </p:nvPicPr>
        <p:blipFill>
          <a:blip r:embed="rId3">
            <a:alphaModFix/>
          </a:blip>
          <a:stretch>
            <a:fillRect/>
          </a:stretch>
        </p:blipFill>
        <p:spPr>
          <a:xfrm>
            <a:off x="263525" y="137575"/>
            <a:ext cx="7618474" cy="4868349"/>
          </a:xfrm>
          <a:prstGeom prst="rect">
            <a:avLst/>
          </a:prstGeom>
          <a:noFill/>
          <a:ln w="114300" cap="flat" cmpd="dbl">
            <a:solidFill>
              <a:schemeClr val="dk2"/>
            </a:solidFill>
            <a:prstDash val="solid"/>
            <a:round/>
            <a:headEnd type="none" w="sm" len="sm"/>
            <a:tailEnd type="none" w="sm" len="sm"/>
          </a:ln>
        </p:spPr>
      </p:pic>
      <p:sp>
        <p:nvSpPr>
          <p:cNvPr id="117" name="Google Shape;117;p17"/>
          <p:cNvSpPr/>
          <p:nvPr/>
        </p:nvSpPr>
        <p:spPr>
          <a:xfrm>
            <a:off x="3885258" y="2839575"/>
            <a:ext cx="375000" cy="1034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 name="Google Shape;118;p17"/>
          <p:cNvPicPr preferRelativeResize="0"/>
          <p:nvPr/>
        </p:nvPicPr>
        <p:blipFill>
          <a:blip r:embed="rId4">
            <a:alphaModFix/>
          </a:blip>
          <a:stretch>
            <a:fillRect/>
          </a:stretch>
        </p:blipFill>
        <p:spPr>
          <a:xfrm>
            <a:off x="8285737" y="0"/>
            <a:ext cx="584573" cy="623895"/>
          </a:xfrm>
          <a:prstGeom prst="rect">
            <a:avLst/>
          </a:prstGeom>
          <a:noFill/>
          <a:ln>
            <a:noFill/>
          </a:ln>
        </p:spPr>
      </p:pic>
      <p:pic>
        <p:nvPicPr>
          <p:cNvPr id="119" name="Google Shape;119;p17"/>
          <p:cNvPicPr preferRelativeResize="0"/>
          <p:nvPr/>
        </p:nvPicPr>
        <p:blipFill>
          <a:blip r:embed="rId5">
            <a:alphaModFix/>
          </a:blip>
          <a:stretch>
            <a:fillRect/>
          </a:stretch>
        </p:blipFill>
        <p:spPr>
          <a:xfrm>
            <a:off x="8232387" y="623895"/>
            <a:ext cx="670150" cy="710751"/>
          </a:xfrm>
          <a:prstGeom prst="rect">
            <a:avLst/>
          </a:prstGeom>
          <a:noFill/>
          <a:ln>
            <a:noFill/>
          </a:ln>
        </p:spPr>
      </p:pic>
      <p:pic>
        <p:nvPicPr>
          <p:cNvPr id="120" name="Google Shape;120;p17"/>
          <p:cNvPicPr preferRelativeResize="0"/>
          <p:nvPr/>
        </p:nvPicPr>
        <p:blipFill>
          <a:blip r:embed="rId6">
            <a:alphaModFix/>
          </a:blip>
          <a:stretch>
            <a:fillRect/>
          </a:stretch>
        </p:blipFill>
        <p:spPr>
          <a:xfrm>
            <a:off x="8256449" y="1457486"/>
            <a:ext cx="640863" cy="523638"/>
          </a:xfrm>
          <a:prstGeom prst="rect">
            <a:avLst/>
          </a:prstGeom>
          <a:noFill/>
          <a:ln>
            <a:noFill/>
          </a:ln>
        </p:spPr>
      </p:pic>
      <p:pic>
        <p:nvPicPr>
          <p:cNvPr id="121" name="Google Shape;121;p17"/>
          <p:cNvPicPr preferRelativeResize="0"/>
          <p:nvPr/>
        </p:nvPicPr>
        <p:blipFill>
          <a:blip r:embed="rId7">
            <a:alphaModFix/>
          </a:blip>
          <a:stretch>
            <a:fillRect/>
          </a:stretch>
        </p:blipFill>
        <p:spPr>
          <a:xfrm>
            <a:off x="8232387" y="2074803"/>
            <a:ext cx="699426" cy="591522"/>
          </a:xfrm>
          <a:prstGeom prst="rect">
            <a:avLst/>
          </a:prstGeom>
          <a:noFill/>
          <a:ln>
            <a:noFill/>
          </a:ln>
        </p:spPr>
      </p:pic>
      <p:pic>
        <p:nvPicPr>
          <p:cNvPr id="122" name="Google Shape;122;p17"/>
          <p:cNvPicPr preferRelativeResize="0"/>
          <p:nvPr/>
        </p:nvPicPr>
        <p:blipFill>
          <a:blip r:embed="rId8">
            <a:alphaModFix/>
          </a:blip>
          <a:stretch>
            <a:fillRect/>
          </a:stretch>
        </p:blipFill>
        <p:spPr>
          <a:xfrm>
            <a:off x="8197886" y="2694530"/>
            <a:ext cx="699426" cy="783185"/>
          </a:xfrm>
          <a:prstGeom prst="rect">
            <a:avLst/>
          </a:prstGeom>
          <a:noFill/>
          <a:ln>
            <a:noFill/>
          </a:ln>
        </p:spPr>
      </p:pic>
      <p:pic>
        <p:nvPicPr>
          <p:cNvPr id="123" name="Google Shape;123;p17"/>
          <p:cNvPicPr preferRelativeResize="0"/>
          <p:nvPr/>
        </p:nvPicPr>
        <p:blipFill>
          <a:blip r:embed="rId9">
            <a:alphaModFix/>
          </a:blip>
          <a:stretch>
            <a:fillRect/>
          </a:stretch>
        </p:blipFill>
        <p:spPr>
          <a:xfrm>
            <a:off x="8227180" y="3439175"/>
            <a:ext cx="640838" cy="783185"/>
          </a:xfrm>
          <a:prstGeom prst="rect">
            <a:avLst/>
          </a:prstGeom>
          <a:noFill/>
          <a:ln>
            <a:noFill/>
          </a:ln>
        </p:spPr>
      </p:pic>
      <p:pic>
        <p:nvPicPr>
          <p:cNvPr id="124" name="Google Shape;124;p17">
            <a:hlinkClick r:id="rId10" action="ppaction://hlinksldjump"/>
          </p:cNvPr>
          <p:cNvPicPr preferRelativeResize="0"/>
          <p:nvPr/>
        </p:nvPicPr>
        <p:blipFill>
          <a:blip r:embed="rId11">
            <a:alphaModFix/>
          </a:blip>
          <a:stretch>
            <a:fillRect/>
          </a:stretch>
        </p:blipFill>
        <p:spPr>
          <a:xfrm>
            <a:off x="0" y="1"/>
            <a:ext cx="319275" cy="323900"/>
          </a:xfrm>
          <a:prstGeom prst="rect">
            <a:avLst/>
          </a:prstGeom>
          <a:noFill/>
          <a:ln>
            <a:noFill/>
          </a:ln>
        </p:spPr>
      </p:pic>
      <p:pic>
        <p:nvPicPr>
          <p:cNvPr id="125" name="Google Shape;125;p17">
            <a:hlinkClick r:id="rId12" action="ppaction://hlinksldjump"/>
          </p:cNvPr>
          <p:cNvPicPr preferRelativeResize="0"/>
          <p:nvPr/>
        </p:nvPicPr>
        <p:blipFill>
          <a:blip r:embed="rId13"/>
          <a:stretch>
            <a:fillRect/>
          </a:stretch>
        </p:blipFill>
        <p:spPr>
          <a:xfrm rot="-398067">
            <a:off x="86592" y="4688624"/>
            <a:ext cx="240864" cy="390262"/>
          </a:xfrm>
          <a:prstGeom prst="rect">
            <a:avLst/>
          </a:prstGeom>
          <a:noFill/>
          <a:ln>
            <a:noFill/>
          </a:ln>
        </p:spPr>
      </p:pic>
      <p:sp>
        <p:nvSpPr>
          <p:cNvPr id="12" name="TextBox 11">
            <a:extLst>
              <a:ext uri="{FF2B5EF4-FFF2-40B4-BE49-F238E27FC236}">
                <a16:creationId xmlns:a16="http://schemas.microsoft.com/office/drawing/2014/main" id="{512A4FD2-7232-4849-A90E-87FA62FE8E08}"/>
              </a:ext>
            </a:extLst>
          </p:cNvPr>
          <p:cNvSpPr txBox="1"/>
          <p:nvPr/>
        </p:nvSpPr>
        <p:spPr>
          <a:xfrm>
            <a:off x="7980832" y="4514434"/>
            <a:ext cx="1192095" cy="323165"/>
          </a:xfrm>
          <a:prstGeom prst="rect">
            <a:avLst/>
          </a:prstGeom>
          <a:noFill/>
        </p:spPr>
        <p:txBody>
          <a:bodyPr wrap="square" rtlCol="0">
            <a:spAutoFit/>
          </a:bodyPr>
          <a:lstStyle/>
          <a:p>
            <a:pPr algn="r"/>
            <a:r>
              <a:rPr lang="en-US" sz="500" dirty="0"/>
              <a:t>Child Trauma Services Program</a:t>
            </a:r>
          </a:p>
          <a:p>
            <a:pPr algn="r"/>
            <a:r>
              <a:rPr lang="en-US" sz="500" dirty="0"/>
              <a:t>© 2021 The Board of Regents of The University of Oklahoma </a:t>
            </a:r>
          </a:p>
        </p:txBody>
      </p:sp>
      <p:pic>
        <p:nvPicPr>
          <p:cNvPr id="13" name="Picture 12">
            <a:extLst>
              <a:ext uri="{FF2B5EF4-FFF2-40B4-BE49-F238E27FC236}">
                <a16:creationId xmlns:a16="http://schemas.microsoft.com/office/drawing/2014/main" id="{3442BD0D-1C12-45AB-931B-991CFE044182}"/>
              </a:ext>
            </a:extLst>
          </p:cNvPr>
          <p:cNvPicPr>
            <a:picLocks noChangeAspect="1"/>
          </p:cNvPicPr>
          <p:nvPr/>
        </p:nvPicPr>
        <p:blipFill>
          <a:blip r:embed="rId14"/>
          <a:stretch>
            <a:fillRect/>
          </a:stretch>
        </p:blipFill>
        <p:spPr>
          <a:xfrm>
            <a:off x="8516481" y="4844763"/>
            <a:ext cx="451077" cy="23391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grpSp>
        <p:nvGrpSpPr>
          <p:cNvPr id="681" name="Google Shape;681;p73"/>
          <p:cNvGrpSpPr/>
          <p:nvPr/>
        </p:nvGrpSpPr>
        <p:grpSpPr>
          <a:xfrm>
            <a:off x="0" y="264350"/>
            <a:ext cx="3505650" cy="4614800"/>
            <a:chOff x="0" y="264350"/>
            <a:chExt cx="3505650" cy="4614800"/>
          </a:xfrm>
        </p:grpSpPr>
        <p:pic>
          <p:nvPicPr>
            <p:cNvPr id="682" name="Google Shape;682;p73"/>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683" name="Google Shape;683;p73"/>
            <p:cNvSpPr txBox="1"/>
            <p:nvPr/>
          </p:nvSpPr>
          <p:spPr>
            <a:xfrm>
              <a:off x="319275" y="3879550"/>
              <a:ext cx="31863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chemeClr val="dk1"/>
                  </a:solidFill>
                </a:rPr>
                <a:t>Combined</a:t>
              </a:r>
              <a:endParaRPr sz="5000"/>
            </a:p>
          </p:txBody>
        </p:sp>
      </p:grpSp>
      <p:sp>
        <p:nvSpPr>
          <p:cNvPr id="684" name="Google Shape;684;p73"/>
          <p:cNvSpPr txBox="1"/>
          <p:nvPr/>
        </p:nvSpPr>
        <p:spPr>
          <a:xfrm>
            <a:off x="3652050" y="0"/>
            <a:ext cx="54417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Clr>
                <a:schemeClr val="dk1"/>
              </a:buClr>
              <a:buSzPts val="1100"/>
              <a:buFont typeface="Arial"/>
              <a:buNone/>
            </a:pPr>
            <a:r>
              <a:rPr lang="en" sz="3000">
                <a:solidFill>
                  <a:schemeClr val="dk1"/>
                </a:solidFill>
              </a:rPr>
              <a:t>When we sense danger, our body alarm system activates to protect us.</a:t>
            </a:r>
            <a:endParaRPr sz="3000">
              <a:solidFill>
                <a:schemeClr val="dk1"/>
              </a:solidFill>
            </a:endParaRPr>
          </a:p>
          <a:p>
            <a:pPr marL="0" lvl="0" indent="0" algn="ctr" rtl="0">
              <a:lnSpc>
                <a:spcPct val="115000"/>
              </a:lnSpc>
              <a:spcBef>
                <a:spcPts val="1200"/>
              </a:spcBef>
              <a:spcAft>
                <a:spcPts val="0"/>
              </a:spcAft>
              <a:buClr>
                <a:schemeClr val="dk1"/>
              </a:buClr>
              <a:buSzPts val="1100"/>
              <a:buFont typeface="Arial"/>
              <a:buNone/>
            </a:pPr>
            <a:r>
              <a:rPr lang="en" sz="3000">
                <a:solidFill>
                  <a:schemeClr val="dk1"/>
                </a:solidFill>
              </a:rPr>
              <a:t> </a:t>
            </a:r>
            <a:endParaRPr sz="3000">
              <a:solidFill>
                <a:schemeClr val="dk1"/>
              </a:solidFill>
            </a:endParaRPr>
          </a:p>
          <a:p>
            <a:pPr marL="0" lvl="0" indent="0" algn="ctr" rtl="0">
              <a:lnSpc>
                <a:spcPct val="115000"/>
              </a:lnSpc>
              <a:spcBef>
                <a:spcPts val="1200"/>
              </a:spcBef>
              <a:spcAft>
                <a:spcPts val="0"/>
              </a:spcAft>
              <a:buClr>
                <a:schemeClr val="dk1"/>
              </a:buClr>
              <a:buSzPts val="1100"/>
              <a:buFont typeface="Arial"/>
              <a:buNone/>
            </a:pPr>
            <a:r>
              <a:rPr lang="en" sz="3000">
                <a:solidFill>
                  <a:schemeClr val="dk1"/>
                </a:solidFill>
              </a:rPr>
              <a:t>Act each of the body alarm’s        3 F’s (Fight, Flight, Freeze) and get the group                     to guess them.</a:t>
            </a:r>
            <a:endParaRPr sz="3000">
              <a:solidFill>
                <a:schemeClr val="dk1"/>
              </a:solidFill>
            </a:endParaRPr>
          </a:p>
          <a:p>
            <a:pPr marL="0" lvl="0" indent="0" algn="ctr" rtl="0">
              <a:lnSpc>
                <a:spcPct val="115000"/>
              </a:lnSpc>
              <a:spcBef>
                <a:spcPts val="1200"/>
              </a:spcBef>
              <a:spcAft>
                <a:spcPts val="0"/>
              </a:spcAft>
              <a:buNone/>
            </a:pPr>
            <a:endParaRPr sz="3600">
              <a:solidFill>
                <a:schemeClr val="dk1"/>
              </a:solidFill>
            </a:endParaRPr>
          </a:p>
          <a:p>
            <a:pPr marL="0" lvl="0" indent="0" algn="ctr" rtl="0">
              <a:lnSpc>
                <a:spcPct val="115000"/>
              </a:lnSpc>
              <a:spcBef>
                <a:spcPts val="1200"/>
              </a:spcBef>
              <a:spcAft>
                <a:spcPts val="1200"/>
              </a:spcAft>
              <a:buNone/>
            </a:pPr>
            <a:r>
              <a:rPr lang="en" sz="3600">
                <a:solidFill>
                  <a:schemeClr val="dk1"/>
                </a:solidFill>
              </a:rPr>
              <a:t> </a:t>
            </a:r>
            <a:endParaRPr sz="3600">
              <a:solidFill>
                <a:schemeClr val="dk1"/>
              </a:solidFill>
            </a:endParaRPr>
          </a:p>
        </p:txBody>
      </p:sp>
      <p:pic>
        <p:nvPicPr>
          <p:cNvPr id="685" name="Google Shape;685;p73">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686" name="Google Shape;686;p73">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687" name="Google Shape;687;p73">
            <a:hlinkClick r:id="rId7" action="ppaction://hlinksldjump"/>
          </p:cNvPr>
          <p:cNvPicPr preferRelativeResize="0"/>
          <p:nvPr/>
        </p:nvPicPr>
        <p:blipFill>
          <a:blip r:embed="rId8">
            <a:alphaModFix/>
          </a:blip>
          <a:stretch>
            <a:fillRect/>
          </a:stretch>
        </p:blipFill>
        <p:spPr>
          <a:xfrm>
            <a:off x="1357700" y="1218550"/>
            <a:ext cx="582525" cy="1492175"/>
          </a:xfrm>
          <a:prstGeom prst="rect">
            <a:avLst/>
          </a:prstGeom>
          <a:noFill/>
          <a:ln>
            <a:noFill/>
          </a:ln>
        </p:spPr>
      </p:pic>
      <p:pic>
        <p:nvPicPr>
          <p:cNvPr id="688" name="Google Shape;688;p73">
            <a:hlinkClick r:id="rId7" action="ppaction://hlinksldjump"/>
          </p:cNvPr>
          <p:cNvPicPr preferRelativeResize="0"/>
          <p:nvPr/>
        </p:nvPicPr>
        <p:blipFill>
          <a:blip r:embed="rId8">
            <a:alphaModFix/>
          </a:blip>
          <a:stretch>
            <a:fillRect/>
          </a:stretch>
        </p:blipFill>
        <p:spPr>
          <a:xfrm>
            <a:off x="1896250" y="1218550"/>
            <a:ext cx="582525" cy="1492175"/>
          </a:xfrm>
          <a:prstGeom prst="rect">
            <a:avLst/>
          </a:prstGeom>
          <a:noFill/>
          <a:ln>
            <a:noFill/>
          </a:ln>
        </p:spPr>
      </p:pic>
      <p:sp>
        <p:nvSpPr>
          <p:cNvPr id="10" name="TextBox 9">
            <a:extLst>
              <a:ext uri="{FF2B5EF4-FFF2-40B4-BE49-F238E27FC236}">
                <a16:creationId xmlns:a16="http://schemas.microsoft.com/office/drawing/2014/main" id="{ED6DA055-8FCB-4306-B598-87DD268B6B69}"/>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1" name="Picture 10">
            <a:extLst>
              <a:ext uri="{FF2B5EF4-FFF2-40B4-BE49-F238E27FC236}">
                <a16:creationId xmlns:a16="http://schemas.microsoft.com/office/drawing/2014/main" id="{70B9F931-CF3F-4BAB-AE1F-DC803BDDCDA4}"/>
              </a:ext>
            </a:extLst>
          </p:cNvPr>
          <p:cNvPicPr>
            <a:picLocks noChangeAspect="1"/>
          </p:cNvPicPr>
          <p:nvPr/>
        </p:nvPicPr>
        <p:blipFill>
          <a:blip r:embed="rId9"/>
          <a:stretch>
            <a:fillRect/>
          </a:stretch>
        </p:blipFill>
        <p:spPr>
          <a:xfrm>
            <a:off x="8150120" y="4857232"/>
            <a:ext cx="451077" cy="233910"/>
          </a:xfrm>
          <a:prstGeom prst="rect">
            <a:avLst/>
          </a:prstGeom>
        </p:spPr>
      </p:pic>
      <p:pic>
        <p:nvPicPr>
          <p:cNvPr id="12" name="Google Shape;266;p31">
            <a:hlinkClick r:id="rId5" action="ppaction://hlinksldjump"/>
            <a:extLst>
              <a:ext uri="{FF2B5EF4-FFF2-40B4-BE49-F238E27FC236}">
                <a16:creationId xmlns:a16="http://schemas.microsoft.com/office/drawing/2014/main" id="{32BFCB92-A813-4C47-B23D-FC70D804F386}"/>
              </a:ext>
            </a:extLst>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14" name="Google Shape;267;p31">
            <a:hlinkClick r:id="rId10" action="ppaction://hlinksldjump"/>
            <a:extLst>
              <a:ext uri="{FF2B5EF4-FFF2-40B4-BE49-F238E27FC236}">
                <a16:creationId xmlns:a16="http://schemas.microsoft.com/office/drawing/2014/main" id="{D8720E2E-A6B8-422D-BC96-94A76CCB665F}"/>
              </a:ext>
            </a:extLst>
          </p:cNvPr>
          <p:cNvPicPr preferRelativeResize="0"/>
          <p:nvPr/>
        </p:nvPicPr>
        <p:blipFill>
          <a:blip r:embed="rId11"/>
          <a:stretch>
            <a:fillRect/>
          </a:stretch>
        </p:blipFill>
        <p:spPr>
          <a:xfrm rot="393491">
            <a:off x="83340" y="4739011"/>
            <a:ext cx="271486" cy="39026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grpSp>
        <p:nvGrpSpPr>
          <p:cNvPr id="693" name="Google Shape;693;p74"/>
          <p:cNvGrpSpPr/>
          <p:nvPr/>
        </p:nvGrpSpPr>
        <p:grpSpPr>
          <a:xfrm>
            <a:off x="0" y="264350"/>
            <a:ext cx="3505650" cy="4614800"/>
            <a:chOff x="0" y="264350"/>
            <a:chExt cx="3505650" cy="4614800"/>
          </a:xfrm>
        </p:grpSpPr>
        <p:pic>
          <p:nvPicPr>
            <p:cNvPr id="694" name="Google Shape;694;p74"/>
            <p:cNvPicPr preferRelativeResize="0"/>
            <p:nvPr/>
          </p:nvPicPr>
          <p:blipFill>
            <a:blip r:embed="rId3">
              <a:alphaModFix/>
            </a:blip>
            <a:stretch>
              <a:fillRect/>
            </a:stretch>
          </p:blipFill>
          <p:spPr>
            <a:xfrm>
              <a:off x="0" y="264350"/>
              <a:ext cx="3505650" cy="3505650"/>
            </a:xfrm>
            <a:prstGeom prst="rect">
              <a:avLst/>
            </a:prstGeom>
            <a:noFill/>
            <a:ln>
              <a:noFill/>
            </a:ln>
          </p:spPr>
        </p:pic>
        <p:sp>
          <p:nvSpPr>
            <p:cNvPr id="695" name="Google Shape;695;p74"/>
            <p:cNvSpPr txBox="1"/>
            <p:nvPr/>
          </p:nvSpPr>
          <p:spPr>
            <a:xfrm>
              <a:off x="319275" y="3879550"/>
              <a:ext cx="3186300" cy="9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chemeClr val="dk1"/>
                  </a:solidFill>
                </a:rPr>
                <a:t>Combined</a:t>
              </a:r>
              <a:endParaRPr sz="5000"/>
            </a:p>
          </p:txBody>
        </p:sp>
      </p:grpSp>
      <p:sp>
        <p:nvSpPr>
          <p:cNvPr id="696" name="Google Shape;696;p74"/>
          <p:cNvSpPr txBox="1"/>
          <p:nvPr/>
        </p:nvSpPr>
        <p:spPr>
          <a:xfrm>
            <a:off x="3652050" y="0"/>
            <a:ext cx="54417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Clr>
                <a:schemeClr val="dk1"/>
              </a:buClr>
              <a:buSzPts val="1100"/>
              <a:buFont typeface="Arial"/>
              <a:buNone/>
            </a:pPr>
            <a:r>
              <a:rPr lang="en" sz="2300">
                <a:solidFill>
                  <a:schemeClr val="dk1"/>
                </a:solidFill>
              </a:rPr>
              <a:t>How we think, what we feel and what we do are all connected.</a:t>
            </a:r>
            <a:endParaRPr sz="2300">
              <a:solidFill>
                <a:schemeClr val="dk1"/>
              </a:solidFill>
            </a:endParaRPr>
          </a:p>
          <a:p>
            <a:pPr marL="0" lvl="0" indent="0" algn="ctr" rtl="0">
              <a:lnSpc>
                <a:spcPct val="115000"/>
              </a:lnSpc>
              <a:spcBef>
                <a:spcPts val="1200"/>
              </a:spcBef>
              <a:spcAft>
                <a:spcPts val="0"/>
              </a:spcAft>
              <a:buNone/>
            </a:pPr>
            <a:endParaRPr sz="1000">
              <a:solidFill>
                <a:schemeClr val="dk1"/>
              </a:solidFill>
            </a:endParaRPr>
          </a:p>
          <a:p>
            <a:pPr marL="0" lvl="0" indent="0" algn="ctr" rtl="0">
              <a:lnSpc>
                <a:spcPct val="115000"/>
              </a:lnSpc>
              <a:spcBef>
                <a:spcPts val="1200"/>
              </a:spcBef>
              <a:spcAft>
                <a:spcPts val="0"/>
              </a:spcAft>
              <a:buNone/>
            </a:pPr>
            <a:r>
              <a:rPr lang="en" sz="2300">
                <a:solidFill>
                  <a:schemeClr val="dk1"/>
                </a:solidFill>
              </a:rPr>
              <a:t>Using the Think-Feel-Do Triangle, walk through this situation:</a:t>
            </a:r>
            <a:r>
              <a:rPr lang="en" sz="800">
                <a:solidFill>
                  <a:schemeClr val="dk1"/>
                </a:solidFill>
              </a:rPr>
              <a:t> </a:t>
            </a:r>
            <a:endParaRPr sz="800">
              <a:solidFill>
                <a:schemeClr val="dk1"/>
              </a:solidFill>
            </a:endParaRPr>
          </a:p>
          <a:p>
            <a:pPr marL="0" lvl="0" indent="0" algn="ctr" rtl="0">
              <a:lnSpc>
                <a:spcPct val="115000"/>
              </a:lnSpc>
              <a:spcBef>
                <a:spcPts val="1200"/>
              </a:spcBef>
              <a:spcAft>
                <a:spcPts val="0"/>
              </a:spcAft>
              <a:buNone/>
            </a:pPr>
            <a:r>
              <a:rPr lang="en" sz="2300">
                <a:solidFill>
                  <a:schemeClr val="dk1"/>
                </a:solidFill>
              </a:rPr>
              <a:t>Xavier walks into the lunch room and sees his best friends. They see him, whisper to each other, and laugh.</a:t>
            </a:r>
            <a:endParaRPr sz="2900">
              <a:solidFill>
                <a:schemeClr val="dk1"/>
              </a:solidFill>
            </a:endParaRPr>
          </a:p>
          <a:p>
            <a:pPr marL="0" lvl="0" indent="0" algn="ctr" rtl="0">
              <a:lnSpc>
                <a:spcPct val="115000"/>
              </a:lnSpc>
              <a:spcBef>
                <a:spcPts val="1200"/>
              </a:spcBef>
              <a:spcAft>
                <a:spcPts val="1200"/>
              </a:spcAft>
              <a:buNone/>
            </a:pPr>
            <a:r>
              <a:rPr lang="en" sz="2900">
                <a:solidFill>
                  <a:schemeClr val="dk1"/>
                </a:solidFill>
              </a:rPr>
              <a:t> </a:t>
            </a:r>
            <a:endParaRPr sz="2900">
              <a:solidFill>
                <a:schemeClr val="dk1"/>
              </a:solidFill>
            </a:endParaRPr>
          </a:p>
        </p:txBody>
      </p:sp>
      <p:pic>
        <p:nvPicPr>
          <p:cNvPr id="697" name="Google Shape;697;p74">
            <a:hlinkClick r:id="rId4" action="ppaction://hlinksldjump"/>
          </p:cNvPr>
          <p:cNvPicPr preferRelativeResize="0"/>
          <p:nvPr/>
        </p:nvPicPr>
        <p:blipFill>
          <a:blip r:embed="rId3">
            <a:alphaModFix/>
          </a:blip>
          <a:stretch>
            <a:fillRect/>
          </a:stretch>
        </p:blipFill>
        <p:spPr>
          <a:xfrm>
            <a:off x="8601197" y="4588874"/>
            <a:ext cx="542800" cy="554625"/>
          </a:xfrm>
          <a:prstGeom prst="rect">
            <a:avLst/>
          </a:prstGeom>
          <a:noFill/>
          <a:ln>
            <a:noFill/>
          </a:ln>
        </p:spPr>
      </p:pic>
      <p:pic>
        <p:nvPicPr>
          <p:cNvPr id="698" name="Google Shape;698;p74">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699" name="Google Shape;699;p74">
            <a:hlinkClick r:id="rId7" action="ppaction://hlinksldjump"/>
          </p:cNvPr>
          <p:cNvPicPr preferRelativeResize="0"/>
          <p:nvPr/>
        </p:nvPicPr>
        <p:blipFill>
          <a:blip r:embed="rId8">
            <a:alphaModFix/>
          </a:blip>
          <a:stretch>
            <a:fillRect/>
          </a:stretch>
        </p:blipFill>
        <p:spPr>
          <a:xfrm>
            <a:off x="1401450" y="1202425"/>
            <a:ext cx="582525" cy="1492175"/>
          </a:xfrm>
          <a:prstGeom prst="rect">
            <a:avLst/>
          </a:prstGeom>
          <a:noFill/>
          <a:ln>
            <a:noFill/>
          </a:ln>
        </p:spPr>
      </p:pic>
      <p:pic>
        <p:nvPicPr>
          <p:cNvPr id="700" name="Google Shape;700;p74">
            <a:hlinkClick r:id="rId9" action="ppaction://hlinksldjump"/>
          </p:cNvPr>
          <p:cNvPicPr preferRelativeResize="0"/>
          <p:nvPr/>
        </p:nvPicPr>
        <p:blipFill>
          <a:blip r:embed="rId10">
            <a:alphaModFix/>
          </a:blip>
          <a:stretch>
            <a:fillRect/>
          </a:stretch>
        </p:blipFill>
        <p:spPr>
          <a:xfrm>
            <a:off x="1983973" y="1185850"/>
            <a:ext cx="544600" cy="1525325"/>
          </a:xfrm>
          <a:prstGeom prst="rect">
            <a:avLst/>
          </a:prstGeom>
          <a:noFill/>
          <a:ln>
            <a:noFill/>
          </a:ln>
        </p:spPr>
      </p:pic>
      <p:grpSp>
        <p:nvGrpSpPr>
          <p:cNvPr id="701" name="Google Shape;701;p74"/>
          <p:cNvGrpSpPr/>
          <p:nvPr/>
        </p:nvGrpSpPr>
        <p:grpSpPr>
          <a:xfrm>
            <a:off x="5368636" y="3538207"/>
            <a:ext cx="2127460" cy="1319025"/>
            <a:chOff x="5424900" y="3483000"/>
            <a:chExt cx="2256825" cy="1355825"/>
          </a:xfrm>
        </p:grpSpPr>
        <p:sp>
          <p:nvSpPr>
            <p:cNvPr id="702" name="Google Shape;702;p74"/>
            <p:cNvSpPr/>
            <p:nvPr/>
          </p:nvSpPr>
          <p:spPr>
            <a:xfrm>
              <a:off x="6069575" y="3781025"/>
              <a:ext cx="879900" cy="903000"/>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4"/>
            <p:cNvSpPr txBox="1"/>
            <p:nvPr/>
          </p:nvSpPr>
          <p:spPr>
            <a:xfrm>
              <a:off x="6006125" y="3483000"/>
              <a:ext cx="943500" cy="32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THINK</a:t>
              </a:r>
              <a:endParaRPr/>
            </a:p>
          </p:txBody>
        </p:sp>
        <p:sp>
          <p:nvSpPr>
            <p:cNvPr id="704" name="Google Shape;704;p74"/>
            <p:cNvSpPr txBox="1"/>
            <p:nvPr/>
          </p:nvSpPr>
          <p:spPr>
            <a:xfrm>
              <a:off x="5424900" y="4514825"/>
              <a:ext cx="943500" cy="32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DO</a:t>
              </a:r>
              <a:endParaRPr/>
            </a:p>
          </p:txBody>
        </p:sp>
        <p:sp>
          <p:nvSpPr>
            <p:cNvPr id="705" name="Google Shape;705;p74"/>
            <p:cNvSpPr txBox="1"/>
            <p:nvPr/>
          </p:nvSpPr>
          <p:spPr>
            <a:xfrm>
              <a:off x="6738225" y="4514825"/>
              <a:ext cx="943500" cy="32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FEEL</a:t>
              </a:r>
              <a:endParaRPr/>
            </a:p>
          </p:txBody>
        </p:sp>
      </p:grpSp>
      <p:sp>
        <p:nvSpPr>
          <p:cNvPr id="15" name="TextBox 14">
            <a:extLst>
              <a:ext uri="{FF2B5EF4-FFF2-40B4-BE49-F238E27FC236}">
                <a16:creationId xmlns:a16="http://schemas.microsoft.com/office/drawing/2014/main" id="{970630F6-015B-4764-8310-CD7363631317}"/>
              </a:ext>
            </a:extLst>
          </p:cNvPr>
          <p:cNvSpPr txBox="1"/>
          <p:nvPr/>
        </p:nvSpPr>
        <p:spPr>
          <a:xfrm>
            <a:off x="4960098" y="48423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6" name="Picture 15">
            <a:extLst>
              <a:ext uri="{FF2B5EF4-FFF2-40B4-BE49-F238E27FC236}">
                <a16:creationId xmlns:a16="http://schemas.microsoft.com/office/drawing/2014/main" id="{BA165E00-11E2-459C-9CDE-0685DB4A328A}"/>
              </a:ext>
            </a:extLst>
          </p:cNvPr>
          <p:cNvPicPr>
            <a:picLocks noChangeAspect="1"/>
          </p:cNvPicPr>
          <p:nvPr/>
        </p:nvPicPr>
        <p:blipFill>
          <a:blip r:embed="rId11"/>
          <a:stretch>
            <a:fillRect/>
          </a:stretch>
        </p:blipFill>
        <p:spPr>
          <a:xfrm>
            <a:off x="8150120" y="4857232"/>
            <a:ext cx="451077" cy="233910"/>
          </a:xfrm>
          <a:prstGeom prst="rect">
            <a:avLst/>
          </a:prstGeom>
        </p:spPr>
      </p:pic>
      <p:pic>
        <p:nvPicPr>
          <p:cNvPr id="17" name="Google Shape;266;p31">
            <a:hlinkClick r:id="rId5" action="ppaction://hlinksldjump"/>
            <a:extLst>
              <a:ext uri="{FF2B5EF4-FFF2-40B4-BE49-F238E27FC236}">
                <a16:creationId xmlns:a16="http://schemas.microsoft.com/office/drawing/2014/main" id="{51FD2C8A-798D-4C51-BAB0-EA0E46D2BB7D}"/>
              </a:ext>
            </a:extLst>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19" name="Google Shape;267;p31">
            <a:hlinkClick r:id="rId12" action="ppaction://hlinksldjump"/>
            <a:extLst>
              <a:ext uri="{FF2B5EF4-FFF2-40B4-BE49-F238E27FC236}">
                <a16:creationId xmlns:a16="http://schemas.microsoft.com/office/drawing/2014/main" id="{83CB9F0A-E153-4BF7-8BFF-113F3B990853}"/>
              </a:ext>
            </a:extLst>
          </p:cNvPr>
          <p:cNvPicPr preferRelativeResize="0"/>
          <p:nvPr/>
        </p:nvPicPr>
        <p:blipFill>
          <a:blip r:embed="rId13"/>
          <a:stretch>
            <a:fillRect/>
          </a:stretch>
        </p:blipFill>
        <p:spPr>
          <a:xfrm rot="393491">
            <a:off x="83340" y="4739011"/>
            <a:ext cx="271486" cy="39026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5"/>
          <p:cNvSpPr txBox="1"/>
          <p:nvPr/>
        </p:nvSpPr>
        <p:spPr>
          <a:xfrm>
            <a:off x="2253075" y="127750"/>
            <a:ext cx="2656800" cy="17076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Amatic SC"/>
                <a:ea typeface="Amatic SC"/>
                <a:cs typeface="Amatic SC"/>
                <a:sym typeface="Amatic SC"/>
              </a:rPr>
              <a:t>HOME </a:t>
            </a:r>
            <a:endParaRPr sz="4800" b="1">
              <a:solidFill>
                <a:srgbClr val="FFFFFF"/>
              </a:solidFill>
              <a:latin typeface="Amatic SC"/>
              <a:ea typeface="Amatic SC"/>
              <a:cs typeface="Amatic SC"/>
              <a:sym typeface="Amatic SC"/>
            </a:endParaRPr>
          </a:p>
          <a:p>
            <a:pPr marL="0" lvl="0" indent="0" algn="ctr" rtl="0">
              <a:spcBef>
                <a:spcPts val="0"/>
              </a:spcBef>
              <a:spcAft>
                <a:spcPts val="0"/>
              </a:spcAft>
              <a:buNone/>
            </a:pPr>
            <a:r>
              <a:rPr lang="en" sz="4800" b="1">
                <a:solidFill>
                  <a:srgbClr val="FFFFFF"/>
                </a:solidFill>
                <a:latin typeface="Amatic SC"/>
                <a:ea typeface="Amatic SC"/>
                <a:cs typeface="Amatic SC"/>
                <a:sym typeface="Amatic SC"/>
              </a:rPr>
              <a:t>Activity </a:t>
            </a:r>
            <a:endParaRPr sz="4800" b="1">
              <a:solidFill>
                <a:srgbClr val="FFFFFF"/>
              </a:solidFill>
              <a:latin typeface="Amatic SC"/>
              <a:ea typeface="Amatic SC"/>
              <a:cs typeface="Amatic SC"/>
              <a:sym typeface="Amatic SC"/>
            </a:endParaRPr>
          </a:p>
          <a:p>
            <a:pPr marL="0" lvl="0" indent="0" algn="l" rtl="0">
              <a:spcBef>
                <a:spcPts val="0"/>
              </a:spcBef>
              <a:spcAft>
                <a:spcPts val="0"/>
              </a:spcAft>
              <a:buNone/>
            </a:pPr>
            <a:endParaRPr sz="4800" b="1">
              <a:solidFill>
                <a:srgbClr val="FFFFFF"/>
              </a:solidFill>
              <a:latin typeface="Amatic SC"/>
              <a:ea typeface="Amatic SC"/>
              <a:cs typeface="Amatic SC"/>
              <a:sym typeface="Amatic SC"/>
            </a:endParaRPr>
          </a:p>
        </p:txBody>
      </p:sp>
      <p:sp>
        <p:nvSpPr>
          <p:cNvPr id="711" name="Google Shape;711;p75"/>
          <p:cNvSpPr txBox="1"/>
          <p:nvPr/>
        </p:nvSpPr>
        <p:spPr>
          <a:xfrm>
            <a:off x="394275" y="3783200"/>
            <a:ext cx="4515600" cy="8751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FFFFFF"/>
                </a:solidFill>
                <a:latin typeface="Amatic SC"/>
                <a:ea typeface="Amatic SC"/>
                <a:cs typeface="Amatic SC"/>
                <a:sym typeface="Amatic SC"/>
              </a:rPr>
              <a:t>Remember to bring back your completed home activity sheet to be entered into the prize drawing!</a:t>
            </a:r>
            <a:endParaRPr sz="2200" b="1">
              <a:solidFill>
                <a:srgbClr val="FFFFFF"/>
              </a:solidFill>
              <a:latin typeface="Amatic SC"/>
              <a:ea typeface="Amatic SC"/>
              <a:cs typeface="Amatic SC"/>
              <a:sym typeface="Amatic SC"/>
            </a:endParaRPr>
          </a:p>
        </p:txBody>
      </p:sp>
      <p:sp>
        <p:nvSpPr>
          <p:cNvPr id="712" name="Google Shape;712;p75"/>
          <p:cNvSpPr txBox="1"/>
          <p:nvPr/>
        </p:nvSpPr>
        <p:spPr>
          <a:xfrm>
            <a:off x="643375" y="2012325"/>
            <a:ext cx="4298700" cy="1593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3300" b="1">
                <a:latin typeface="Amatic SC"/>
                <a:ea typeface="Amatic SC"/>
                <a:cs typeface="Amatic SC"/>
                <a:sym typeface="Amatic SC"/>
              </a:rPr>
              <a:t>All family members will practice daily relaxation on their own and as a family.</a:t>
            </a:r>
            <a:endParaRPr sz="3300"/>
          </a:p>
        </p:txBody>
      </p:sp>
      <p:pic>
        <p:nvPicPr>
          <p:cNvPr id="713" name="Google Shape;713;p75">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sp>
        <p:nvSpPr>
          <p:cNvPr id="8" name="TextBox 7">
            <a:extLst>
              <a:ext uri="{FF2B5EF4-FFF2-40B4-BE49-F238E27FC236}">
                <a16:creationId xmlns:a16="http://schemas.microsoft.com/office/drawing/2014/main" id="{DCD190A2-EC6B-4B24-A246-057AD2603201}"/>
              </a:ext>
            </a:extLst>
          </p:cNvPr>
          <p:cNvSpPr txBox="1"/>
          <p:nvPr/>
        </p:nvSpPr>
        <p:spPr>
          <a:xfrm>
            <a:off x="5370608" y="4856019"/>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55A78215-DA60-41C8-8F73-9CC496140361}"/>
              </a:ext>
            </a:extLst>
          </p:cNvPr>
          <p:cNvPicPr>
            <a:picLocks noChangeAspect="1"/>
          </p:cNvPicPr>
          <p:nvPr/>
        </p:nvPicPr>
        <p:blipFill>
          <a:blip r:embed="rId5"/>
          <a:stretch>
            <a:fillRect/>
          </a:stretch>
        </p:blipFill>
        <p:spPr>
          <a:xfrm>
            <a:off x="8560630" y="4870901"/>
            <a:ext cx="451077" cy="233910"/>
          </a:xfrm>
          <a:prstGeom prst="rect">
            <a:avLst/>
          </a:prstGeom>
        </p:spPr>
      </p:pic>
      <p:pic>
        <p:nvPicPr>
          <p:cNvPr id="10" name="Picture 9">
            <a:extLst>
              <a:ext uri="{FF2B5EF4-FFF2-40B4-BE49-F238E27FC236}">
                <a16:creationId xmlns:a16="http://schemas.microsoft.com/office/drawing/2014/main" id="{AD8105F4-E980-46AF-9844-1ECBD4DE92CF}"/>
              </a:ext>
            </a:extLst>
          </p:cNvPr>
          <p:cNvPicPr>
            <a:picLocks noChangeAspect="1"/>
          </p:cNvPicPr>
          <p:nvPr/>
        </p:nvPicPr>
        <p:blipFill>
          <a:blip r:embed="rId6"/>
          <a:stretch>
            <a:fillRect/>
          </a:stretch>
        </p:blipFill>
        <p:spPr>
          <a:xfrm>
            <a:off x="5025656" y="11831"/>
            <a:ext cx="4044068" cy="4846612"/>
          </a:xfrm>
          <a:prstGeom prst="rect">
            <a:avLst/>
          </a:prstGeom>
        </p:spPr>
      </p:pic>
      <p:pic>
        <p:nvPicPr>
          <p:cNvPr id="11" name="Google Shape;267;p31">
            <a:hlinkClick r:id="rId7" action="ppaction://hlinksldjump"/>
            <a:extLst>
              <a:ext uri="{FF2B5EF4-FFF2-40B4-BE49-F238E27FC236}">
                <a16:creationId xmlns:a16="http://schemas.microsoft.com/office/drawing/2014/main" id="{D4A420C4-F3DF-4C4C-92AB-CD334884F7E7}"/>
              </a:ext>
            </a:extLst>
          </p:cNvPr>
          <p:cNvPicPr preferRelativeResize="0"/>
          <p:nvPr/>
        </p:nvPicPr>
        <p:blipFill>
          <a:blip r:embed="rId8"/>
          <a:stretch>
            <a:fillRect/>
          </a:stretch>
        </p:blipFill>
        <p:spPr>
          <a:xfrm rot="393491">
            <a:off x="83340" y="4739011"/>
            <a:ext cx="271486" cy="39026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76"/>
          <p:cNvSpPr txBox="1"/>
          <p:nvPr/>
        </p:nvSpPr>
        <p:spPr>
          <a:xfrm>
            <a:off x="1247100" y="281725"/>
            <a:ext cx="6649800" cy="11349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FFFFFF"/>
                </a:solidFill>
                <a:latin typeface="Amatic SC"/>
                <a:ea typeface="Amatic SC"/>
                <a:cs typeface="Amatic SC"/>
                <a:sym typeface="Amatic SC"/>
              </a:rPr>
              <a:t>HOME Activity Prize drawing </a:t>
            </a:r>
            <a:endParaRPr sz="6000" b="1">
              <a:solidFill>
                <a:srgbClr val="FFFFFF"/>
              </a:solidFill>
              <a:latin typeface="Amatic SC"/>
              <a:ea typeface="Amatic SC"/>
              <a:cs typeface="Amatic SC"/>
              <a:sym typeface="Amatic SC"/>
            </a:endParaRPr>
          </a:p>
          <a:p>
            <a:pPr marL="0" lvl="0" indent="0" algn="l" rtl="0">
              <a:spcBef>
                <a:spcPts val="0"/>
              </a:spcBef>
              <a:spcAft>
                <a:spcPts val="0"/>
              </a:spcAft>
              <a:buNone/>
            </a:pPr>
            <a:endParaRPr sz="6000" b="1">
              <a:solidFill>
                <a:srgbClr val="FFFFFF"/>
              </a:solidFill>
              <a:latin typeface="Amatic SC"/>
              <a:ea typeface="Amatic SC"/>
              <a:cs typeface="Amatic SC"/>
              <a:sym typeface="Amatic SC"/>
            </a:endParaRPr>
          </a:p>
        </p:txBody>
      </p:sp>
      <p:sp>
        <p:nvSpPr>
          <p:cNvPr id="721" name="Google Shape;721;p76"/>
          <p:cNvSpPr txBox="1"/>
          <p:nvPr/>
        </p:nvSpPr>
        <p:spPr>
          <a:xfrm>
            <a:off x="1626000" y="1987125"/>
            <a:ext cx="5892000" cy="19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latin typeface="Amatic SC"/>
                <a:ea typeface="Amatic SC"/>
                <a:cs typeface="Amatic SC"/>
                <a:sym typeface="Amatic SC"/>
              </a:rPr>
              <a:t>Who completed their weekly home activity?</a:t>
            </a:r>
            <a:endParaRPr sz="6000"/>
          </a:p>
        </p:txBody>
      </p:sp>
      <p:pic>
        <p:nvPicPr>
          <p:cNvPr id="722" name="Google Shape;722;p76">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sp>
        <p:nvSpPr>
          <p:cNvPr id="6" name="TextBox 5">
            <a:extLst>
              <a:ext uri="{FF2B5EF4-FFF2-40B4-BE49-F238E27FC236}">
                <a16:creationId xmlns:a16="http://schemas.microsoft.com/office/drawing/2014/main" id="{B21B5229-1A0E-40BA-B1DF-F1CA439E825D}"/>
              </a:ext>
            </a:extLst>
          </p:cNvPr>
          <p:cNvSpPr txBox="1"/>
          <p:nvPr/>
        </p:nvSpPr>
        <p:spPr>
          <a:xfrm>
            <a:off x="5438080" y="4861775"/>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4633CD22-16BE-4B4C-8E60-2B854D33B66A}"/>
              </a:ext>
            </a:extLst>
          </p:cNvPr>
          <p:cNvPicPr>
            <a:picLocks noChangeAspect="1"/>
          </p:cNvPicPr>
          <p:nvPr/>
        </p:nvPicPr>
        <p:blipFill>
          <a:blip r:embed="rId5"/>
          <a:stretch>
            <a:fillRect/>
          </a:stretch>
        </p:blipFill>
        <p:spPr>
          <a:xfrm>
            <a:off x="8628102" y="4876657"/>
            <a:ext cx="451077" cy="233910"/>
          </a:xfrm>
          <a:prstGeom prst="rect">
            <a:avLst/>
          </a:prstGeom>
        </p:spPr>
      </p:pic>
      <p:pic>
        <p:nvPicPr>
          <p:cNvPr id="8" name="Google Shape;267;p31">
            <a:hlinkClick r:id="rId6" action="ppaction://hlinksldjump"/>
            <a:extLst>
              <a:ext uri="{FF2B5EF4-FFF2-40B4-BE49-F238E27FC236}">
                <a16:creationId xmlns:a16="http://schemas.microsoft.com/office/drawing/2014/main" id="{5FFE7B85-8226-43B5-BD8A-EFC6BBEAEFA2}"/>
              </a:ext>
            </a:extLst>
          </p:cNvPr>
          <p:cNvPicPr preferRelativeResize="0"/>
          <p:nvPr/>
        </p:nvPicPr>
        <p:blipFill>
          <a:blip r:embed="rId7"/>
          <a:stretch>
            <a:fillRect/>
          </a:stretch>
        </p:blipFill>
        <p:spPr>
          <a:xfrm rot="393491">
            <a:off x="83340" y="4739011"/>
            <a:ext cx="271486" cy="39026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77"/>
          <p:cNvSpPr txBox="1"/>
          <p:nvPr/>
        </p:nvSpPr>
        <p:spPr>
          <a:xfrm>
            <a:off x="1214850" y="354175"/>
            <a:ext cx="6714300" cy="16098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9600" b="1" dirty="0">
                <a:solidFill>
                  <a:srgbClr val="FFFFFF"/>
                </a:solidFill>
                <a:latin typeface="Amatic SC"/>
                <a:ea typeface="Amatic SC"/>
                <a:cs typeface="Amatic SC"/>
                <a:sym typeface="Amatic SC"/>
              </a:rPr>
              <a:t>Participation</a:t>
            </a:r>
            <a:r>
              <a:rPr lang="en" sz="9600" b="1" dirty="0">
                <a:solidFill>
                  <a:srgbClr val="FFFFFF"/>
                </a:solidFill>
                <a:latin typeface="Amatic SC"/>
                <a:ea typeface="Amatic SC"/>
                <a:cs typeface="Amatic SC"/>
                <a:sym typeface="Amatic SC"/>
              </a:rPr>
              <a:t> prize </a:t>
            </a:r>
            <a:endParaRPr sz="9600" b="1" dirty="0">
              <a:solidFill>
                <a:srgbClr val="FFFFFF"/>
              </a:solidFill>
              <a:latin typeface="Amatic SC"/>
              <a:ea typeface="Amatic SC"/>
              <a:cs typeface="Amatic SC"/>
              <a:sym typeface="Amatic SC"/>
            </a:endParaRPr>
          </a:p>
          <a:p>
            <a:pPr marL="0" lvl="0" indent="0" algn="l" rtl="0">
              <a:spcBef>
                <a:spcPts val="0"/>
              </a:spcBef>
              <a:spcAft>
                <a:spcPts val="0"/>
              </a:spcAft>
              <a:buNone/>
            </a:pPr>
            <a:endParaRPr sz="9600" b="1" dirty="0">
              <a:solidFill>
                <a:srgbClr val="FFFFFF"/>
              </a:solidFill>
              <a:latin typeface="Amatic SC"/>
              <a:ea typeface="Amatic SC"/>
              <a:cs typeface="Amatic SC"/>
              <a:sym typeface="Amatic SC"/>
            </a:endParaRPr>
          </a:p>
        </p:txBody>
      </p:sp>
      <p:pic>
        <p:nvPicPr>
          <p:cNvPr id="729" name="Google Shape;729;p77">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730" name="Google Shape;730;p77">
            <a:hlinkClick r:id="rId5" action="ppaction://hlinksldjump"/>
          </p:cNvPr>
          <p:cNvPicPr preferRelativeResize="0"/>
          <p:nvPr/>
        </p:nvPicPr>
        <p:blipFill>
          <a:blip r:embed="rId6"/>
          <a:stretch>
            <a:fillRect/>
          </a:stretch>
        </p:blipFill>
        <p:spPr>
          <a:xfrm>
            <a:off x="3740651" y="2371889"/>
            <a:ext cx="1676965" cy="2228145"/>
          </a:xfrm>
          <a:prstGeom prst="rect">
            <a:avLst/>
          </a:prstGeom>
          <a:noFill/>
          <a:ln>
            <a:noFill/>
          </a:ln>
        </p:spPr>
      </p:pic>
      <p:sp>
        <p:nvSpPr>
          <p:cNvPr id="23" name="TextBox 22">
            <a:extLst>
              <a:ext uri="{FF2B5EF4-FFF2-40B4-BE49-F238E27FC236}">
                <a16:creationId xmlns:a16="http://schemas.microsoft.com/office/drawing/2014/main" id="{7E17DFAE-925E-4727-84FB-145757AB92D6}"/>
              </a:ext>
            </a:extLst>
          </p:cNvPr>
          <p:cNvSpPr txBox="1"/>
          <p:nvPr/>
        </p:nvSpPr>
        <p:spPr>
          <a:xfrm>
            <a:off x="5438080" y="4861775"/>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24" name="Picture 23">
            <a:extLst>
              <a:ext uri="{FF2B5EF4-FFF2-40B4-BE49-F238E27FC236}">
                <a16:creationId xmlns:a16="http://schemas.microsoft.com/office/drawing/2014/main" id="{7FF36A34-C061-4B0F-910D-21060E88C40B}"/>
              </a:ext>
            </a:extLst>
          </p:cNvPr>
          <p:cNvPicPr>
            <a:picLocks noChangeAspect="1"/>
          </p:cNvPicPr>
          <p:nvPr/>
        </p:nvPicPr>
        <p:blipFill>
          <a:blip r:embed="rId7"/>
          <a:stretch>
            <a:fillRect/>
          </a:stretch>
        </p:blipFill>
        <p:spPr>
          <a:xfrm>
            <a:off x="8628102" y="4876657"/>
            <a:ext cx="451077" cy="2339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8"/>
          <p:cNvPicPr preferRelativeResize="0"/>
          <p:nvPr/>
        </p:nvPicPr>
        <p:blipFill>
          <a:blip r:embed="rId3">
            <a:alphaModFix/>
          </a:blip>
          <a:stretch>
            <a:fillRect/>
          </a:stretch>
        </p:blipFill>
        <p:spPr>
          <a:xfrm>
            <a:off x="2584730" y="0"/>
            <a:ext cx="3974541" cy="5143499"/>
          </a:xfrm>
          <a:prstGeom prst="rect">
            <a:avLst/>
          </a:prstGeom>
          <a:noFill/>
          <a:ln>
            <a:noFill/>
          </a:ln>
        </p:spPr>
      </p:pic>
      <p:pic>
        <p:nvPicPr>
          <p:cNvPr id="131" name="Google Shape;131;p18">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32" name="Google Shape;132;p18">
            <a:hlinkClick r:id="rId6" action="ppaction://hlinksldjump"/>
          </p:cNvPr>
          <p:cNvPicPr preferRelativeResize="0"/>
          <p:nvPr/>
        </p:nvPicPr>
        <p:blipFill>
          <a:blip r:embed="rId7"/>
          <a:stretch>
            <a:fillRect/>
          </a:stretch>
        </p:blipFill>
        <p:spPr>
          <a:xfrm rot="270034">
            <a:off x="87612" y="4706440"/>
            <a:ext cx="271486" cy="390262"/>
          </a:xfrm>
          <a:prstGeom prst="rect">
            <a:avLst/>
          </a:prstGeom>
          <a:noFill/>
          <a:ln>
            <a:noFill/>
          </a:ln>
        </p:spPr>
      </p:pic>
      <p:sp>
        <p:nvSpPr>
          <p:cNvPr id="5" name="TextBox 4">
            <a:extLst>
              <a:ext uri="{FF2B5EF4-FFF2-40B4-BE49-F238E27FC236}">
                <a16:creationId xmlns:a16="http://schemas.microsoft.com/office/drawing/2014/main" id="{9275585D-1DC4-4A20-AAAD-50A85AD99E62}"/>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A15A0445-75DA-47B0-B25D-FAA0B0EBF8F8}"/>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9"/>
          <p:cNvPicPr preferRelativeResize="0"/>
          <p:nvPr/>
        </p:nvPicPr>
        <p:blipFill>
          <a:blip r:embed="rId3">
            <a:alphaModFix/>
          </a:blip>
          <a:stretch>
            <a:fillRect/>
          </a:stretch>
        </p:blipFill>
        <p:spPr>
          <a:xfrm>
            <a:off x="2584731" y="0"/>
            <a:ext cx="3974538" cy="5143499"/>
          </a:xfrm>
          <a:prstGeom prst="rect">
            <a:avLst/>
          </a:prstGeom>
          <a:noFill/>
          <a:ln>
            <a:noFill/>
          </a:ln>
        </p:spPr>
      </p:pic>
      <p:pic>
        <p:nvPicPr>
          <p:cNvPr id="138" name="Google Shape;138;p19">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39" name="Google Shape;139;p19">
            <a:hlinkClick r:id="rId6" action="ppaction://hlinksldjump"/>
          </p:cNvPr>
          <p:cNvPicPr preferRelativeResize="0"/>
          <p:nvPr/>
        </p:nvPicPr>
        <p:blipFill>
          <a:blip r:embed="rId7"/>
          <a:stretch>
            <a:fillRect/>
          </a:stretch>
        </p:blipFill>
        <p:spPr>
          <a:xfrm rot="231388">
            <a:off x="123486" y="4715922"/>
            <a:ext cx="271486" cy="390262"/>
          </a:xfrm>
          <a:prstGeom prst="rect">
            <a:avLst/>
          </a:prstGeom>
          <a:noFill/>
          <a:ln>
            <a:noFill/>
          </a:ln>
        </p:spPr>
      </p:pic>
      <p:sp>
        <p:nvSpPr>
          <p:cNvPr id="5" name="TextBox 4">
            <a:extLst>
              <a:ext uri="{FF2B5EF4-FFF2-40B4-BE49-F238E27FC236}">
                <a16:creationId xmlns:a16="http://schemas.microsoft.com/office/drawing/2014/main" id="{C4303041-D4AA-45C1-8C0C-A1974101B66B}"/>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66628061-88E0-4709-A35C-EC5AEEE21D29}"/>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6" name="Google Shape;146;p20">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147" name="Google Shape;147;p20">
            <a:hlinkClick r:id="rId5" action="ppaction://hlinksldjump"/>
          </p:cNvPr>
          <p:cNvPicPr preferRelativeResize="0"/>
          <p:nvPr/>
        </p:nvPicPr>
        <p:blipFill>
          <a:blip r:embed="rId6"/>
          <a:stretch>
            <a:fillRect/>
          </a:stretch>
        </p:blipFill>
        <p:spPr>
          <a:xfrm rot="282433">
            <a:off x="103559" y="4726999"/>
            <a:ext cx="271486" cy="390262"/>
          </a:xfrm>
          <a:prstGeom prst="rect">
            <a:avLst/>
          </a:prstGeom>
          <a:noFill/>
          <a:ln>
            <a:noFill/>
          </a:ln>
        </p:spPr>
      </p:pic>
      <p:sp>
        <p:nvSpPr>
          <p:cNvPr id="7" name="Rectangle 6">
            <a:extLst>
              <a:ext uri="{FF2B5EF4-FFF2-40B4-BE49-F238E27FC236}">
                <a16:creationId xmlns:a16="http://schemas.microsoft.com/office/drawing/2014/main" id="{C603452D-E4C0-472E-97D3-42A2492D7F84}"/>
              </a:ext>
            </a:extLst>
          </p:cNvPr>
          <p:cNvSpPr/>
          <p:nvPr/>
        </p:nvSpPr>
        <p:spPr>
          <a:xfrm>
            <a:off x="4972302" y="4722804"/>
            <a:ext cx="2155848" cy="338554"/>
          </a:xfrm>
          <a:prstGeom prst="rect">
            <a:avLst/>
          </a:prstGeom>
        </p:spPr>
        <p:txBody>
          <a:bodyPr wrap="square">
            <a:spAutoFit/>
          </a:bodyPr>
          <a:lstStyle/>
          <a:p>
            <a:r>
              <a:rPr lang="en-US" sz="800" dirty="0">
                <a:solidFill>
                  <a:schemeClr val="bg1"/>
                </a:solidFill>
              </a:rPr>
              <a:t>STRAUS, S. (2013). </a:t>
            </a:r>
            <a:r>
              <a:rPr lang="en-US" sz="800" i="1" dirty="0">
                <a:solidFill>
                  <a:schemeClr val="bg1"/>
                </a:solidFill>
              </a:rPr>
              <a:t>HEALING DAYS</a:t>
            </a:r>
            <a:r>
              <a:rPr lang="en-US" sz="800" dirty="0">
                <a:solidFill>
                  <a:schemeClr val="bg1"/>
                </a:solidFill>
              </a:rPr>
              <a:t>. MAGINATION Press.</a:t>
            </a:r>
          </a:p>
        </p:txBody>
      </p:sp>
      <p:sp>
        <p:nvSpPr>
          <p:cNvPr id="8" name="TextBox 7">
            <a:extLst>
              <a:ext uri="{FF2B5EF4-FFF2-40B4-BE49-F238E27FC236}">
                <a16:creationId xmlns:a16="http://schemas.microsoft.com/office/drawing/2014/main" id="{D9F0E519-BACD-4839-9AEA-11250E6D0D33}"/>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896482F4-E1EE-43EE-99A3-4D7F01DD3913}"/>
              </a:ext>
            </a:extLst>
          </p:cNvPr>
          <p:cNvPicPr>
            <a:picLocks noChangeAspect="1"/>
          </p:cNvPicPr>
          <p:nvPr/>
        </p:nvPicPr>
        <p:blipFill>
          <a:blip r:embed="rId7"/>
          <a:stretch>
            <a:fillRect/>
          </a:stretch>
        </p:blipFill>
        <p:spPr>
          <a:xfrm>
            <a:off x="8692923" y="4886650"/>
            <a:ext cx="451077" cy="233910"/>
          </a:xfrm>
          <a:prstGeom prst="rect">
            <a:avLst/>
          </a:prstGeom>
        </p:spPr>
      </p:pic>
      <p:sp>
        <p:nvSpPr>
          <p:cNvPr id="10" name="Google Shape;139;p19">
            <a:extLst>
              <a:ext uri="{FF2B5EF4-FFF2-40B4-BE49-F238E27FC236}">
                <a16:creationId xmlns:a16="http://schemas.microsoft.com/office/drawing/2014/main" id="{88DBD798-3135-42DA-A992-D6A25A058CB2}"/>
              </a:ext>
            </a:extLst>
          </p:cNvPr>
          <p:cNvSpPr txBox="1"/>
          <p:nvPr/>
        </p:nvSpPr>
        <p:spPr>
          <a:xfrm>
            <a:off x="362575" y="360600"/>
            <a:ext cx="8617800" cy="4422300"/>
          </a:xfrm>
          <a:prstGeom prst="rect">
            <a:avLst/>
          </a:prstGeom>
          <a:noFill/>
          <a:ln>
            <a:noFill/>
          </a:ln>
        </p:spPr>
        <p:txBody>
          <a:bodyPr spcFirstLastPara="1" wrap="square" lIns="91425" tIns="91425" rIns="91425" bIns="91425" anchor="t" anchorCtr="0">
            <a:noAutofit/>
          </a:bodyPr>
          <a:lstStyle/>
          <a:p>
            <a:pPr marL="2743200" lvl="0" indent="457200" algn="l" rtl="0">
              <a:lnSpc>
                <a:spcPct val="169545"/>
              </a:lnSpc>
              <a:spcBef>
                <a:spcPts val="1200"/>
              </a:spcBef>
              <a:spcAft>
                <a:spcPts val="0"/>
              </a:spcAft>
              <a:buNone/>
            </a:pPr>
            <a:r>
              <a:rPr lang="en" sz="1600" b="1" dirty="0">
                <a:solidFill>
                  <a:schemeClr val="dk1"/>
                </a:solidFill>
              </a:rPr>
              <a:t>Breathing is the most efficient and helpful way to</a:t>
            </a:r>
            <a:endParaRPr sz="1600" b="1" dirty="0">
              <a:solidFill>
                <a:schemeClr val="dk1"/>
              </a:solidFill>
            </a:endParaRPr>
          </a:p>
          <a:p>
            <a:pPr marL="0" lvl="0" indent="0" algn="l" rtl="0">
              <a:lnSpc>
                <a:spcPct val="169545"/>
              </a:lnSpc>
              <a:spcBef>
                <a:spcPts val="1200"/>
              </a:spcBef>
              <a:spcAft>
                <a:spcPts val="0"/>
              </a:spcAft>
              <a:buNone/>
            </a:pPr>
            <a:r>
              <a:rPr lang="en" sz="1600" b="1" dirty="0">
                <a:solidFill>
                  <a:schemeClr val="dk1"/>
                </a:solidFill>
              </a:rPr>
              <a:t>calm our bodies down when we feel stress, fear, sadness, or anger. Breathing in specific ways actually tricks our brain into thinking we are at rest, and our body (our lungs and heart) follow the brain’s lead. Power breathing for 15-30 seconds can calm our bodies down without anyone else even having to know.</a:t>
            </a:r>
            <a:endParaRPr sz="1600" b="1" dirty="0">
              <a:solidFill>
                <a:schemeClr val="dk1"/>
              </a:solidFill>
            </a:endParaRPr>
          </a:p>
          <a:p>
            <a:pPr marL="457200" lvl="0" indent="-330200" algn="l" rtl="0">
              <a:lnSpc>
                <a:spcPct val="115000"/>
              </a:lnSpc>
              <a:spcBef>
                <a:spcPts val="1200"/>
              </a:spcBef>
              <a:spcAft>
                <a:spcPts val="0"/>
              </a:spcAft>
              <a:buClr>
                <a:schemeClr val="dk1"/>
              </a:buClr>
              <a:buSzPts val="1600"/>
              <a:buAutoNum type="arabicPeriod"/>
            </a:pPr>
            <a:r>
              <a:rPr lang="en" sz="1600" dirty="0">
                <a:solidFill>
                  <a:schemeClr val="dk1"/>
                </a:solidFill>
              </a:rPr>
              <a:t>Put a hand on your chest and one on your stomach.</a:t>
            </a:r>
            <a:endParaRPr sz="1600" dirty="0">
              <a:solidFill>
                <a:schemeClr val="dk1"/>
              </a:solidFill>
            </a:endParaRPr>
          </a:p>
          <a:p>
            <a:pPr marL="457200" marR="749300" lvl="0" indent="-317500" algn="l" rtl="0">
              <a:lnSpc>
                <a:spcPct val="107000"/>
              </a:lnSpc>
              <a:spcBef>
                <a:spcPts val="0"/>
              </a:spcBef>
              <a:spcAft>
                <a:spcPts val="0"/>
              </a:spcAft>
              <a:buClr>
                <a:schemeClr val="dk1"/>
              </a:buClr>
              <a:buSzPts val="1400"/>
              <a:buAutoNum type="arabicPeriod"/>
            </a:pPr>
            <a:r>
              <a:rPr lang="en" sz="1600" dirty="0">
                <a:solidFill>
                  <a:schemeClr val="dk1"/>
                </a:solidFill>
              </a:rPr>
              <a:t>Breathe in through your nose for 4 seconds. Focus on breathing as steadily as possible and fill your lungs and stomach as much as you can.</a:t>
            </a:r>
            <a:endParaRPr sz="1600" dirty="0">
              <a:solidFill>
                <a:schemeClr val="dk1"/>
              </a:solidFill>
            </a:endParaRPr>
          </a:p>
          <a:p>
            <a:pPr marL="457200" marR="1308100" lvl="0" indent="-317500" algn="l" rtl="0">
              <a:lnSpc>
                <a:spcPct val="107000"/>
              </a:lnSpc>
              <a:spcBef>
                <a:spcPts val="0"/>
              </a:spcBef>
              <a:spcAft>
                <a:spcPts val="0"/>
              </a:spcAft>
              <a:buClr>
                <a:schemeClr val="dk1"/>
              </a:buClr>
              <a:buSzPts val="1400"/>
              <a:buAutoNum type="arabicPeriod"/>
            </a:pPr>
            <a:r>
              <a:rPr lang="en" sz="1600" dirty="0">
                <a:solidFill>
                  <a:schemeClr val="dk1"/>
                </a:solidFill>
              </a:rPr>
              <a:t>Breathe slowly and consistently out of your mouth for 8 full seconds.</a:t>
            </a:r>
            <a:endParaRPr sz="1600" dirty="0">
              <a:solidFill>
                <a:schemeClr val="dk1"/>
              </a:solidFill>
            </a:endParaRPr>
          </a:p>
          <a:p>
            <a:pPr marL="457200" lvl="0" indent="-330200" algn="l" rtl="0">
              <a:spcBef>
                <a:spcPts val="0"/>
              </a:spcBef>
              <a:spcAft>
                <a:spcPts val="0"/>
              </a:spcAft>
              <a:buClr>
                <a:schemeClr val="dk1"/>
              </a:buClr>
              <a:buSzPts val="1600"/>
              <a:buAutoNum type="arabicPeriod"/>
            </a:pPr>
            <a:r>
              <a:rPr lang="en" sz="1600" dirty="0">
                <a:solidFill>
                  <a:schemeClr val="dk1"/>
                </a:solidFill>
              </a:rPr>
              <a:t>Repeat this step 3-4 times to calm your body down.</a:t>
            </a:r>
            <a:endParaRPr dirty="0"/>
          </a:p>
        </p:txBody>
      </p:sp>
      <p:sp>
        <p:nvSpPr>
          <p:cNvPr id="11" name="Google Shape;142;p19">
            <a:extLst>
              <a:ext uri="{FF2B5EF4-FFF2-40B4-BE49-F238E27FC236}">
                <a16:creationId xmlns:a16="http://schemas.microsoft.com/office/drawing/2014/main" id="{3B785909-82C8-4606-8D08-A1A6EA7BF965}"/>
              </a:ext>
            </a:extLst>
          </p:cNvPr>
          <p:cNvSpPr txBox="1"/>
          <p:nvPr/>
        </p:nvSpPr>
        <p:spPr>
          <a:xfrm>
            <a:off x="649000" y="203725"/>
            <a:ext cx="2782500" cy="7254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200" b="1">
                <a:solidFill>
                  <a:srgbClr val="FFFFFF"/>
                </a:solidFill>
                <a:latin typeface="Amatic SC"/>
                <a:ea typeface="Amatic SC"/>
                <a:cs typeface="Amatic SC"/>
                <a:sym typeface="Amatic SC"/>
              </a:rPr>
              <a:t>Power breaths</a:t>
            </a:r>
            <a:endParaRPr sz="4200" b="1">
              <a:solidFill>
                <a:srgbClr val="FFFFFF"/>
              </a:solidFill>
              <a:latin typeface="Amatic SC"/>
              <a:ea typeface="Amatic SC"/>
              <a:cs typeface="Amatic SC"/>
              <a:sym typeface="Amatic SC"/>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TotalTime>
  <Words>4340</Words>
  <Application>Microsoft Office PowerPoint</Application>
  <PresentationFormat>On-screen Show (16:9)</PresentationFormat>
  <Paragraphs>513</Paragraphs>
  <Slides>64</Slides>
  <Notes>63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Amatic SC</vt:lpstr>
      <vt:lpstr>Comic Sans MS</vt:lpstr>
      <vt:lpstr>Arial Rounded MT Bold</vt:lpstr>
      <vt:lpstr>Curlz MT</vt:lpstr>
      <vt:lpstr>Arial</vt:lpstr>
      <vt:lpstr>Calibri</vt:lpstr>
      <vt:lpstr>Simple Light</vt:lpstr>
      <vt:lpstr>PowerPoint Presentation</vt:lpstr>
      <vt:lpstr>Acknowledgment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Schmidt, Susan R. (HSC)</dc:creator>
  <cp:lastModifiedBy>Peters, Lindsey E (HSC)</cp:lastModifiedBy>
  <cp:revision>34</cp:revision>
  <dcterms:modified xsi:type="dcterms:W3CDTF">2021-12-08T22:25:04Z</dcterms:modified>
</cp:coreProperties>
</file>