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0.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344" r:id="rId3"/>
    <p:sldId id="257" r:id="rId4"/>
    <p:sldId id="258" r:id="rId5"/>
    <p:sldId id="259" r:id="rId6"/>
    <p:sldId id="260" r:id="rId7"/>
    <p:sldId id="261" r:id="rId8"/>
    <p:sldId id="345" r:id="rId9"/>
    <p:sldId id="318" r:id="rId10"/>
    <p:sldId id="263" r:id="rId11"/>
    <p:sldId id="264" r:id="rId12"/>
    <p:sldId id="266" r:id="rId13"/>
    <p:sldId id="327" r:id="rId14"/>
    <p:sldId id="316" r:id="rId15"/>
    <p:sldId id="324" r:id="rId16"/>
    <p:sldId id="325" r:id="rId17"/>
    <p:sldId id="322" r:id="rId18"/>
    <p:sldId id="321" r:id="rId19"/>
    <p:sldId id="267" r:id="rId20"/>
    <p:sldId id="323" r:id="rId21"/>
    <p:sldId id="326" r:id="rId22"/>
    <p:sldId id="268" r:id="rId23"/>
    <p:sldId id="303" r:id="rId24"/>
    <p:sldId id="265" r:id="rId25"/>
    <p:sldId id="343" r:id="rId26"/>
    <p:sldId id="338" r:id="rId27"/>
    <p:sldId id="313" r:id="rId28"/>
    <p:sldId id="314" r:id="rId29"/>
  </p:sldIdLst>
  <p:sldSz cx="9144000" cy="5143500" type="screen16x9"/>
  <p:notesSz cx="6858000" cy="9144000"/>
  <p:embeddedFontLst>
    <p:embeddedFont>
      <p:font typeface="Amatic SC" panose="020B0604020202020204" charset="0"/>
      <p:regular r:id="rId31"/>
      <p:bold r:id="rId32"/>
    </p:embeddedFont>
    <p:embeddedFont>
      <p:font typeface="Calibri" panose="020F0502020204030204" pitchFamily="34" charset="0"/>
      <p:regular r:id="rId33"/>
      <p:bold r:id="rId34"/>
      <p:italic r:id="rId35"/>
      <p:boldItalic r:id="rId36"/>
    </p:embeddedFont>
    <p:embeddedFont>
      <p:font typeface="Curlz MT" panose="04040404050702020202" pitchFamily="82"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6640A2-1D46-49B6-A2B8-6E623E391178}">
  <a:tblStyle styleId="{976640A2-1D46-49B6-A2B8-6E623E39117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3" autoAdjust="0"/>
    <p:restoredTop sz="96374" autoAdjust="0"/>
  </p:normalViewPr>
  <p:slideViewPr>
    <p:cSldViewPr snapToGrid="0">
      <p:cViewPr varScale="1">
        <p:scale>
          <a:sx n="151" d="100"/>
          <a:sy n="151" d="100"/>
        </p:scale>
        <p:origin x="996" y="108"/>
      </p:cViewPr>
      <p:guideLst>
        <p:guide orient="horz" pos="1620"/>
        <p:guide pos="2880"/>
      </p:guideLst>
    </p:cSldViewPr>
  </p:slideViewPr>
  <p:notesTextViewPr>
    <p:cViewPr>
      <p:scale>
        <a:sx n="1" d="1"/>
        <a:sy n="1" d="1"/>
      </p:scale>
      <p:origin x="0" y="0"/>
    </p:cViewPr>
  </p:notesTextViewPr>
  <p:sorterViewPr>
    <p:cViewPr>
      <p:scale>
        <a:sx n="100" d="100"/>
        <a:sy n="100" d="100"/>
      </p:scale>
      <p:origin x="0" y="-29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874075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8047bc8d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8047bc8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a7daf982c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a7daf982c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a7daf982ce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a7daf982ce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Use different colors to show connected think </a:t>
            </a:r>
            <a:r>
              <a:rPr lang="mr-IN" dirty="0"/>
              <a:t>–</a:t>
            </a:r>
            <a:r>
              <a:rPr lang="en-US" dirty="0"/>
              <a:t> feel </a:t>
            </a:r>
            <a:r>
              <a:rPr lang="mr-IN" dirty="0"/>
              <a:t>–</a:t>
            </a:r>
            <a:r>
              <a:rPr lang="en-US" dirty="0"/>
              <a:t> do.</a:t>
            </a:r>
          </a:p>
        </p:txBody>
      </p:sp>
    </p:spTree>
    <p:extLst>
      <p:ext uri="{BB962C8B-B14F-4D97-AF65-F5344CB8AC3E}">
        <p14:creationId xmlns:p14="http://schemas.microsoft.com/office/powerpoint/2010/main" val="367653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f4a2e2f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f4a2e2f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the THINK-FEEL-DO Connection. Ask for thoughts-feelings-behavior of Jesse. Ask the children for new thoughts &amp; feelings and what they might do next.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Use different colors to show connected think </a:t>
            </a:r>
            <a:r>
              <a:rPr lang="mr-IN" dirty="0"/>
              <a:t>–</a:t>
            </a:r>
            <a:r>
              <a:rPr lang="en-US" dirty="0"/>
              <a:t> feel </a:t>
            </a:r>
            <a:r>
              <a:rPr lang="mr-IN" dirty="0"/>
              <a:t>–</a:t>
            </a:r>
            <a:r>
              <a:rPr lang="en-US" dirty="0"/>
              <a:t> do.</a:t>
            </a:r>
          </a:p>
        </p:txBody>
      </p:sp>
    </p:spTree>
    <p:extLst>
      <p:ext uri="{BB962C8B-B14F-4D97-AF65-F5344CB8AC3E}">
        <p14:creationId xmlns:p14="http://schemas.microsoft.com/office/powerpoint/2010/main" val="3676531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af4a2e2f0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af4a2e2f0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541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12b6762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12b6762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7daf982ce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7daf982c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Build a house activity – each family can solve to add one room to the house</a:t>
            </a:r>
          </a:p>
        </p:txBody>
      </p:sp>
    </p:spTree>
    <p:extLst>
      <p:ext uri="{BB962C8B-B14F-4D97-AF65-F5344CB8AC3E}">
        <p14:creationId xmlns:p14="http://schemas.microsoft.com/office/powerpoint/2010/main" val="3715891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99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7daf98d62_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7daf98d62_2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a7daf98d62_2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a7daf98d62_2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7daf98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7daf98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7daf982c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7daf982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7daf982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7daf982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7daf982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7daf982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a7daf982c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a7daf982c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png"/><Relationship Id="rId7"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45.png"/><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jpg"/><Relationship Id="rId7" Type="http://schemas.openxmlformats.org/officeDocument/2006/relationships/slide" Target="slide3.xml"/><Relationship Id="rId2"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jpg"/><Relationship Id="rId7" Type="http://schemas.openxmlformats.org/officeDocument/2006/relationships/slide" Target="slide3.xml"/><Relationship Id="rId2"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jpg"/><Relationship Id="rId7" Type="http://schemas.openxmlformats.org/officeDocument/2006/relationships/slide" Target="slide3.xml"/><Relationship Id="rId2"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7.png"/><Relationship Id="rId7"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Layout" Target="../slideLayouts/slideLayout11.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8.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jpg"/><Relationship Id="rId7"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slide" Target="slide5.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9.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6.jpg"/><Relationship Id="rId11" Type="http://schemas.openxmlformats.org/officeDocument/2006/relationships/image" Target="../media/image17.png"/><Relationship Id="rId5" Type="http://schemas.openxmlformats.org/officeDocument/2006/relationships/image" Target="../media/image1.png"/><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mailto:OKTF-CBT@ouhsc.edu"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7.png"/><Relationship Id="rId7"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Layout" Target="../slideLayouts/slideLayout11.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8.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jpg"/><Relationship Id="rId7"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slide" Target="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5.png"/><Relationship Id="rId11" Type="http://schemas.openxmlformats.org/officeDocument/2006/relationships/slide" Target="slide5.xml"/><Relationship Id="rId5" Type="http://schemas.openxmlformats.org/officeDocument/2006/relationships/image" Target="../media/image54.png"/><Relationship Id="rId10" Type="http://schemas.openxmlformats.org/officeDocument/2006/relationships/image" Target="../media/image1.png"/><Relationship Id="rId4" Type="http://schemas.openxmlformats.org/officeDocument/2006/relationships/image" Target="../media/image53.png"/><Relationship Id="rId9" Type="http://schemas.openxmlformats.org/officeDocument/2006/relationships/slide" Target="slide3.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3" Type="http://schemas.openxmlformats.org/officeDocument/2006/relationships/slide" Target="slide4.xml"/><Relationship Id="rId18" Type="http://schemas.openxmlformats.org/officeDocument/2006/relationships/slide" Target="slide24.xml"/><Relationship Id="rId26" Type="http://schemas.openxmlformats.org/officeDocument/2006/relationships/slide" Target="slide5.xml"/><Relationship Id="rId3" Type="http://schemas.openxmlformats.org/officeDocument/2006/relationships/image" Target="../media/image3.jpg"/><Relationship Id="rId21" Type="http://schemas.openxmlformats.org/officeDocument/2006/relationships/slide" Target="slide12.xml"/><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2.png"/><Relationship Id="rId25" Type="http://schemas.openxmlformats.org/officeDocument/2006/relationships/image" Target="../media/image16.png"/><Relationship Id="rId33"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slide" Target="slide22.xml"/><Relationship Id="rId20" Type="http://schemas.openxmlformats.org/officeDocument/2006/relationships/image" Target="../media/image14.png"/><Relationship Id="rId29" Type="http://schemas.openxmlformats.org/officeDocument/2006/relationships/slide" Target="slide23.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6.xml"/><Relationship Id="rId24" Type="http://schemas.openxmlformats.org/officeDocument/2006/relationships/slide" Target="slide8.xml"/><Relationship Id="rId32" Type="http://schemas.openxmlformats.org/officeDocument/2006/relationships/image" Target="../media/image20.jpg"/><Relationship Id="rId5" Type="http://schemas.openxmlformats.org/officeDocument/2006/relationships/image" Target="../media/image5.png"/><Relationship Id="rId15" Type="http://schemas.openxmlformats.org/officeDocument/2006/relationships/image" Target="../media/image11.png"/><Relationship Id="rId23" Type="http://schemas.openxmlformats.org/officeDocument/2006/relationships/slide" Target="slide19.xml"/><Relationship Id="rId28" Type="http://schemas.openxmlformats.org/officeDocument/2006/relationships/image" Target="../media/image18.jpg"/><Relationship Id="rId10" Type="http://schemas.openxmlformats.org/officeDocument/2006/relationships/image" Target="../media/image8.png"/><Relationship Id="rId19" Type="http://schemas.openxmlformats.org/officeDocument/2006/relationships/image" Target="../media/image13.jpg"/><Relationship Id="rId31" Type="http://schemas.openxmlformats.org/officeDocument/2006/relationships/slide" Target="slide13.xml"/><Relationship Id="rId4" Type="http://schemas.openxmlformats.org/officeDocument/2006/relationships/image" Target="../media/image4.png"/><Relationship Id="rId9" Type="http://schemas.openxmlformats.org/officeDocument/2006/relationships/slide" Target="slide14.xml"/><Relationship Id="rId14" Type="http://schemas.openxmlformats.org/officeDocument/2006/relationships/image" Target="../media/image10.png"/><Relationship Id="rId22" Type="http://schemas.openxmlformats.org/officeDocument/2006/relationships/image" Target="../media/image15.png"/><Relationship Id="rId27" Type="http://schemas.openxmlformats.org/officeDocument/2006/relationships/image" Target="../media/image17.png"/><Relationship Id="rId30" Type="http://schemas.openxmlformats.org/officeDocument/2006/relationships/image" Target="../media/image19.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4.jpg"/><Relationship Id="rId10" Type="http://schemas.openxmlformats.org/officeDocument/2006/relationships/image" Target="../media/image2.png"/><Relationship Id="rId4" Type="http://schemas.openxmlformats.org/officeDocument/2006/relationships/image" Target="../media/image23.jp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slide" Target="slide3.xml"/><Relationship Id="rId9" Type="http://schemas.openxmlformats.org/officeDocument/2006/relationships/image" Target="../media/image28.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36.png"/><Relationship Id="rId12"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1.png"/><Relationship Id="rId5" Type="http://schemas.openxmlformats.org/officeDocument/2006/relationships/image" Target="../media/image34.png"/><Relationship Id="rId10" Type="http://schemas.openxmlformats.org/officeDocument/2006/relationships/slide" Target="slide3.xml"/><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5" name="Google Shape;55;p13"/>
          <p:cNvSpPr txBox="1"/>
          <p:nvPr/>
        </p:nvSpPr>
        <p:spPr>
          <a:xfrm>
            <a:off x="5116204" y="454849"/>
            <a:ext cx="3609900" cy="279404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atin typeface="Amatic SC"/>
                <a:ea typeface="Amatic SC"/>
                <a:cs typeface="Amatic SC"/>
                <a:sym typeface="Amatic SC"/>
              </a:rPr>
              <a:t>Welcome  t</a:t>
            </a:r>
            <a:r>
              <a:rPr lang="en-US" sz="4800" b="1" dirty="0">
                <a:latin typeface="Amatic SC"/>
                <a:ea typeface="Amatic SC"/>
                <a:cs typeface="Amatic SC"/>
                <a:sym typeface="Amatic SC"/>
              </a:rPr>
              <a:t>o </a:t>
            </a:r>
            <a:r>
              <a:rPr lang="en" sz="4800" b="1" dirty="0">
                <a:latin typeface="Amatic SC"/>
                <a:ea typeface="Amatic SC"/>
                <a:cs typeface="Amatic SC"/>
                <a:sym typeface="Amatic SC"/>
              </a:rPr>
              <a:t>TF-CBT Group!</a:t>
            </a:r>
            <a:endParaRPr sz="4800" b="1" dirty="0">
              <a:latin typeface="Amatic SC"/>
              <a:ea typeface="Amatic SC"/>
              <a:cs typeface="Amatic SC"/>
              <a:sym typeface="Amatic SC"/>
            </a:endParaRPr>
          </a:p>
        </p:txBody>
      </p:sp>
      <p:sp>
        <p:nvSpPr>
          <p:cNvPr id="56" name="Google Shape;56;p13"/>
          <p:cNvSpPr txBox="1"/>
          <p:nvPr/>
        </p:nvSpPr>
        <p:spPr>
          <a:xfrm>
            <a:off x="5422175" y="3441250"/>
            <a:ext cx="3250500" cy="1445400"/>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Today is            Group </a:t>
            </a:r>
            <a:r>
              <a:rPr lang="en-US" sz="3300" dirty="0">
                <a:solidFill>
                  <a:srgbClr val="FFFFFF"/>
                </a:solidFill>
              </a:rPr>
              <a:t>3</a:t>
            </a:r>
            <a:r>
              <a:rPr lang="en" sz="3300" dirty="0">
                <a:solidFill>
                  <a:srgbClr val="FFFFFF"/>
                </a:solidFill>
              </a:rPr>
              <a:t> of 5.</a:t>
            </a:r>
            <a:endParaRPr sz="3300" dirty="0">
              <a:solidFill>
                <a:srgbClr val="FFFFFF"/>
              </a:solidFill>
            </a:endParaRPr>
          </a:p>
        </p:txBody>
      </p:sp>
      <p:sp>
        <p:nvSpPr>
          <p:cNvPr id="5" name="TextBox 4">
            <a:extLst>
              <a:ext uri="{FF2B5EF4-FFF2-40B4-BE49-F238E27FC236}">
                <a16:creationId xmlns:a16="http://schemas.microsoft.com/office/drawing/2014/main" id="{23CC0D21-AEC4-47E0-B00E-6D45C2B56BF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63DC4D9F-040D-4412-8819-53B44620DA8A}"/>
              </a:ext>
            </a:extLst>
          </p:cNvPr>
          <p:cNvPicPr>
            <a:picLocks noChangeAspect="1"/>
          </p:cNvPicPr>
          <p:nvPr/>
        </p:nvPicPr>
        <p:blipFill>
          <a:blip r:embed="rId4"/>
          <a:stretch>
            <a:fillRect/>
          </a:stretch>
        </p:blipFill>
        <p:spPr>
          <a:xfrm>
            <a:off x="8692923" y="4886650"/>
            <a:ext cx="451077" cy="233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9" name="Google Shape;149;p20">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150" name="Google Shape;150;p20"/>
          <p:cNvSpPr txBox="1"/>
          <p:nvPr/>
        </p:nvSpPr>
        <p:spPr>
          <a:xfrm>
            <a:off x="528200" y="249025"/>
            <a:ext cx="2782500" cy="20319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Amatic SC"/>
                <a:ea typeface="Amatic SC"/>
                <a:cs typeface="Amatic SC"/>
                <a:sym typeface="Amatic SC"/>
              </a:rPr>
              <a:t>Muscle Relaxers</a:t>
            </a:r>
            <a:endParaRPr sz="4800" b="1">
              <a:solidFill>
                <a:srgbClr val="FFFFFF"/>
              </a:solidFill>
              <a:latin typeface="Amatic SC"/>
              <a:ea typeface="Amatic SC"/>
              <a:cs typeface="Amatic SC"/>
              <a:sym typeface="Amatic SC"/>
            </a:endParaRPr>
          </a:p>
        </p:txBody>
      </p:sp>
      <p:pic>
        <p:nvPicPr>
          <p:cNvPr id="151" name="Google Shape;151;p20">
            <a:hlinkClick r:id="rId5" action="ppaction://hlinksldjump"/>
          </p:cNvPr>
          <p:cNvPicPr preferRelativeResize="0"/>
          <p:nvPr/>
        </p:nvPicPr>
        <p:blipFill>
          <a:blip r:embed="rId6"/>
          <a:stretch>
            <a:fillRect/>
          </a:stretch>
        </p:blipFill>
        <p:spPr>
          <a:xfrm rot="-398067">
            <a:off x="19924" y="4709462"/>
            <a:ext cx="780525" cy="390262"/>
          </a:xfrm>
          <a:prstGeom prst="rect">
            <a:avLst/>
          </a:prstGeom>
          <a:noFill/>
          <a:ln>
            <a:noFill/>
          </a:ln>
        </p:spPr>
      </p:pic>
      <p:pic>
        <p:nvPicPr>
          <p:cNvPr id="6" name="Picture 5">
            <a:extLst>
              <a:ext uri="{FF2B5EF4-FFF2-40B4-BE49-F238E27FC236}">
                <a16:creationId xmlns:a16="http://schemas.microsoft.com/office/drawing/2014/main" id="{D7493341-2975-45EC-BB00-9D6D6FACB604}"/>
              </a:ext>
            </a:extLst>
          </p:cNvPr>
          <p:cNvPicPr>
            <a:picLocks noChangeAspect="1"/>
          </p:cNvPicPr>
          <p:nvPr/>
        </p:nvPicPr>
        <p:blipFill>
          <a:blip r:embed="rId7"/>
          <a:stretch>
            <a:fillRect/>
          </a:stretch>
        </p:blipFill>
        <p:spPr>
          <a:xfrm>
            <a:off x="3759303" y="0"/>
            <a:ext cx="3833015" cy="5143500"/>
          </a:xfrm>
          <a:prstGeom prst="rect">
            <a:avLst/>
          </a:prstGeom>
        </p:spPr>
      </p:pic>
      <p:sp>
        <p:nvSpPr>
          <p:cNvPr id="7" name="TextBox 6">
            <a:extLst>
              <a:ext uri="{FF2B5EF4-FFF2-40B4-BE49-F238E27FC236}">
                <a16:creationId xmlns:a16="http://schemas.microsoft.com/office/drawing/2014/main" id="{3982C755-6112-4E67-AFAD-B5FF98AB40B1}"/>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1369009D-4DAD-43C6-9190-2C5138A4F0A7}"/>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p:nvPr/>
        </p:nvSpPr>
        <p:spPr>
          <a:xfrm>
            <a:off x="51825" y="0"/>
            <a:ext cx="9092100" cy="54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     Sit in a comfortable chair. Now imagine that you are piece of cooked spaghetti. Tighten both your fists and arms, squeeze your legs and stomach and make your whole body as stiff as possible, so that you can’t bend. Keep your whole body tense until you count to five. Now relax.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Pretend that you are now a piece of cooked spaghetti. Let your whole body become loose and floppy. Let go of all of the tension in your body. Relax your shoulders and stomach, take a deep breath, and let your body be as loose and floppy as cooked spaghetti. Which feels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become raw spaghetti again. Squeeze all the muscles in your body until you are as stiff as raw spaghetti. Even make your face tense – squeeze all the muscles in your mouth and forehead. Squeeze your shoulders up to your ears. Make fists with your hands. Squeeze your eyes shut and push your feet into the floor. Hold your body stiff like raw spaghetti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whole body. Go floppy like raw spaghetti. Relax your face, your shoulders, your stomach, your arms and your legs. Now which felt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Become the raw spaghetti one last time and tense your whole body from head to toe. Make every part of your body as tense and stiff as you can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body like raw spaghetti. It takes a lot of work to be as tense as raw spaghetti,                                              and can make you feel tired to do this all day. When you notice that your body is feeling stiff                                               or tense, don’t forget that you can make yourself feel like cooked spaghetti by relaxing the                              muscles in your body.</a:t>
            </a:r>
            <a:endParaRPr dirty="0"/>
          </a:p>
        </p:txBody>
      </p:sp>
      <p:pic>
        <p:nvPicPr>
          <p:cNvPr id="157" name="Google Shape;157;p21"/>
          <p:cNvPicPr preferRelativeResize="0"/>
          <p:nvPr/>
        </p:nvPicPr>
        <p:blipFill>
          <a:blip r:embed="rId3"/>
          <a:stretch>
            <a:fillRect/>
          </a:stretch>
        </p:blipFill>
        <p:spPr>
          <a:xfrm>
            <a:off x="7556863" y="3716382"/>
            <a:ext cx="1482636" cy="1031967"/>
          </a:xfrm>
          <a:prstGeom prst="rect">
            <a:avLst/>
          </a:prstGeom>
          <a:noFill/>
          <a:ln>
            <a:noFill/>
          </a:ln>
        </p:spPr>
      </p:pic>
      <p:pic>
        <p:nvPicPr>
          <p:cNvPr id="158" name="Google Shape;158;p21">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5" name="TextBox 4">
            <a:extLst>
              <a:ext uri="{FF2B5EF4-FFF2-40B4-BE49-F238E27FC236}">
                <a16:creationId xmlns:a16="http://schemas.microsoft.com/office/drawing/2014/main" id="{B4BCC853-F24D-4DC6-9B2D-93B16DFF960C}"/>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3E761D07-C9FD-428E-81CD-0BA4ACD0D584}"/>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7" name="Google Shape;709;p70">
            <a:hlinkClick r:id="rId7" action="ppaction://hlinksldjump"/>
            <a:extLst>
              <a:ext uri="{FF2B5EF4-FFF2-40B4-BE49-F238E27FC236}">
                <a16:creationId xmlns:a16="http://schemas.microsoft.com/office/drawing/2014/main" id="{8A1089A4-DFD1-43F4-8AFA-98F7D6B1A5D5}"/>
              </a:ext>
            </a:extLst>
          </p:cNvPr>
          <p:cNvPicPr preferRelativeResize="0"/>
          <p:nvPr/>
        </p:nvPicPr>
        <p:blipFill>
          <a:blip r:embed="rId8"/>
          <a:stretch>
            <a:fillRect/>
          </a:stretch>
        </p:blipFill>
        <p:spPr>
          <a:xfrm rot="-398067">
            <a:off x="27635" y="4899610"/>
            <a:ext cx="497813" cy="2731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3"/>
          <p:cNvPicPr preferRelativeResize="0"/>
          <p:nvPr/>
        </p:nvPicPr>
        <p:blipFill>
          <a:blip r:embed="rId3">
            <a:alphaModFix/>
          </a:blip>
          <a:stretch>
            <a:fillRect/>
          </a:stretch>
        </p:blipFill>
        <p:spPr>
          <a:xfrm>
            <a:off x="4062549" y="-78525"/>
            <a:ext cx="4168651" cy="5199085"/>
          </a:xfrm>
          <a:prstGeom prst="rect">
            <a:avLst/>
          </a:prstGeom>
          <a:noFill/>
          <a:ln>
            <a:noFill/>
          </a:ln>
        </p:spPr>
      </p:pic>
      <p:sp>
        <p:nvSpPr>
          <p:cNvPr id="172" name="Google Shape;172;p23"/>
          <p:cNvSpPr txBox="1"/>
          <p:nvPr/>
        </p:nvSpPr>
        <p:spPr>
          <a:xfrm>
            <a:off x="530700" y="159950"/>
            <a:ext cx="3210300" cy="3052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rgbClr val="FFFFFF"/>
                </a:solidFill>
                <a:latin typeface="Amatic SC"/>
                <a:ea typeface="Amatic SC"/>
                <a:cs typeface="Amatic SC"/>
                <a:sym typeface="Amatic SC"/>
              </a:rPr>
              <a:t>HOMEWORK REVIEW</a:t>
            </a:r>
            <a:endParaRPr sz="3200" b="1">
              <a:solidFill>
                <a:srgbClr val="FFFFFF"/>
              </a:solidFill>
              <a:latin typeface="Amatic SC"/>
              <a:ea typeface="Amatic SC"/>
              <a:cs typeface="Amatic SC"/>
              <a:sym typeface="Amatic SC"/>
            </a:endParaRPr>
          </a:p>
          <a:p>
            <a:pPr marL="0" lvl="0" indent="0" algn="ctr" rtl="0">
              <a:spcBef>
                <a:spcPts val="0"/>
              </a:spcBef>
              <a:spcAft>
                <a:spcPts val="0"/>
              </a:spcAft>
              <a:buNone/>
            </a:pPr>
            <a:endParaRPr sz="9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2000" b="1">
                <a:solidFill>
                  <a:srgbClr val="FFFFFF"/>
                </a:solidFill>
                <a:latin typeface="Amatic SC"/>
                <a:ea typeface="Amatic SC"/>
                <a:cs typeface="Amatic SC"/>
                <a:sym typeface="Amatic SC"/>
              </a:rPr>
              <a:t>Share a time last week when you used a relaxer      to lighten a heavy            thought or feeling.</a:t>
            </a:r>
            <a:endParaRPr sz="2000" b="1">
              <a:solidFill>
                <a:srgbClr val="FFFFFF"/>
              </a:solidFill>
              <a:latin typeface="Amatic SC"/>
              <a:ea typeface="Amatic SC"/>
              <a:cs typeface="Amatic SC"/>
              <a:sym typeface="Amatic SC"/>
            </a:endParaRPr>
          </a:p>
        </p:txBody>
      </p:sp>
      <p:pic>
        <p:nvPicPr>
          <p:cNvPr id="173" name="Google Shape;173;p23">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74" name="Google Shape;174;p23">
            <a:hlinkClick r:id="rId6" action="ppaction://hlinksldjump"/>
          </p:cNvPr>
          <p:cNvPicPr preferRelativeResize="0"/>
          <p:nvPr/>
        </p:nvPicPr>
        <p:blipFill>
          <a:blip r:embed="rId7"/>
          <a:stretch>
            <a:fillRect/>
          </a:stretch>
        </p:blipFill>
        <p:spPr>
          <a:xfrm rot="-398067">
            <a:off x="19924" y="4709462"/>
            <a:ext cx="780525" cy="390262"/>
          </a:xfrm>
          <a:prstGeom prst="rect">
            <a:avLst/>
          </a:prstGeom>
          <a:noFill/>
          <a:ln>
            <a:noFill/>
          </a:ln>
        </p:spPr>
      </p:pic>
      <p:sp>
        <p:nvSpPr>
          <p:cNvPr id="6" name="TextBox 5">
            <a:extLst>
              <a:ext uri="{FF2B5EF4-FFF2-40B4-BE49-F238E27FC236}">
                <a16:creationId xmlns:a16="http://schemas.microsoft.com/office/drawing/2014/main" id="{B6FFCB1A-AB5C-40A6-9AD4-A92B24F3A6F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A12A3E7D-8515-43CF-8A69-C15B0981EC37}"/>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F02495-E450-4E03-BA83-3FA95D53347E}"/>
              </a:ext>
            </a:extLst>
          </p:cNvPr>
          <p:cNvGrpSpPr/>
          <p:nvPr/>
        </p:nvGrpSpPr>
        <p:grpSpPr>
          <a:xfrm>
            <a:off x="2596974" y="83148"/>
            <a:ext cx="3950052" cy="4977204"/>
            <a:chOff x="2596974" y="83148"/>
            <a:chExt cx="3950052" cy="4977204"/>
          </a:xfrm>
        </p:grpSpPr>
        <p:sp>
          <p:nvSpPr>
            <p:cNvPr id="3" name="TextBox 2">
              <a:extLst>
                <a:ext uri="{FF2B5EF4-FFF2-40B4-BE49-F238E27FC236}">
                  <a16:creationId xmlns:a16="http://schemas.microsoft.com/office/drawing/2014/main" id="{610A2DEE-F01D-4945-AE0B-EE2F73363003}"/>
                </a:ext>
              </a:extLst>
            </p:cNvPr>
            <p:cNvSpPr txBox="1"/>
            <p:nvPr/>
          </p:nvSpPr>
          <p:spPr>
            <a:xfrm>
              <a:off x="2596974" y="83148"/>
              <a:ext cx="3950052" cy="707886"/>
            </a:xfrm>
            <a:prstGeom prst="rect">
              <a:avLst/>
            </a:prstGeom>
            <a:noFill/>
          </p:spPr>
          <p:txBody>
            <a:bodyPr wrap="square" rtlCol="0">
              <a:spAutoFit/>
            </a:bodyPr>
            <a:lstStyle/>
            <a:p>
              <a:pPr algn="ctr"/>
              <a:r>
                <a:rPr lang="en-US" sz="2000" dirty="0"/>
                <a:t>Did you know that our feelings and thoughts are connected?</a:t>
              </a:r>
            </a:p>
          </p:txBody>
        </p:sp>
        <p:pic>
          <p:nvPicPr>
            <p:cNvPr id="4" name="Picture 3">
              <a:extLst>
                <a:ext uri="{FF2B5EF4-FFF2-40B4-BE49-F238E27FC236}">
                  <a16:creationId xmlns:a16="http://schemas.microsoft.com/office/drawing/2014/main" id="{DC433B60-5F27-464B-B9B8-ED3D76A7C841}"/>
                </a:ext>
              </a:extLst>
            </p:cNvPr>
            <p:cNvPicPr>
              <a:picLocks noChangeAspect="1"/>
            </p:cNvPicPr>
            <p:nvPr/>
          </p:nvPicPr>
          <p:blipFill>
            <a:blip r:embed="rId2"/>
            <a:stretch>
              <a:fillRect/>
            </a:stretch>
          </p:blipFill>
          <p:spPr>
            <a:xfrm>
              <a:off x="2684761" y="756321"/>
              <a:ext cx="3774478" cy="4304031"/>
            </a:xfrm>
            <a:prstGeom prst="rect">
              <a:avLst/>
            </a:prstGeom>
          </p:spPr>
        </p:pic>
      </p:grpSp>
      <p:sp>
        <p:nvSpPr>
          <p:cNvPr id="5" name="TextBox 4">
            <a:extLst>
              <a:ext uri="{FF2B5EF4-FFF2-40B4-BE49-F238E27FC236}">
                <a16:creationId xmlns:a16="http://schemas.microsoft.com/office/drawing/2014/main" id="{F5127371-3E08-4CEA-A6BB-5A91A7CB0A4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87286248-4CEE-4735-9E28-4C08F38D7C72}"/>
              </a:ext>
            </a:extLst>
          </p:cNvPr>
          <p:cNvPicPr>
            <a:picLocks noChangeAspect="1"/>
          </p:cNvPicPr>
          <p:nvPr/>
        </p:nvPicPr>
        <p:blipFill>
          <a:blip r:embed="rId3"/>
          <a:stretch>
            <a:fillRect/>
          </a:stretch>
        </p:blipFill>
        <p:spPr>
          <a:xfrm>
            <a:off x="8692923" y="4886650"/>
            <a:ext cx="451077" cy="233910"/>
          </a:xfrm>
          <a:prstGeom prst="rect">
            <a:avLst/>
          </a:prstGeom>
        </p:spPr>
      </p:pic>
      <p:pic>
        <p:nvPicPr>
          <p:cNvPr id="7" name="Google Shape;90;p15">
            <a:hlinkClick r:id="rId4" action="ppaction://hlinksldjump"/>
            <a:extLst>
              <a:ext uri="{FF2B5EF4-FFF2-40B4-BE49-F238E27FC236}">
                <a16:creationId xmlns:a16="http://schemas.microsoft.com/office/drawing/2014/main" id="{49B596B1-E541-41A3-BFDB-24F9CFC0CC36}"/>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8" name="Google Shape;709;p70">
            <a:hlinkClick r:id="rId6" action="ppaction://hlinksldjump"/>
            <a:extLst>
              <a:ext uri="{FF2B5EF4-FFF2-40B4-BE49-F238E27FC236}">
                <a16:creationId xmlns:a16="http://schemas.microsoft.com/office/drawing/2014/main" id="{480609E7-C3AD-49CD-8097-F1DBC25ACED8}"/>
              </a:ext>
            </a:extLst>
          </p:cNvPr>
          <p:cNvPicPr preferRelativeResize="0"/>
          <p:nvPr/>
        </p:nvPicPr>
        <p:blipFill>
          <a:blip r:embed="rId7"/>
          <a:stretch>
            <a:fillRect/>
          </a:stretch>
        </p:blipFill>
        <p:spPr>
          <a:xfrm rot="-398067">
            <a:off x="19924" y="4766587"/>
            <a:ext cx="780525" cy="390262"/>
          </a:xfrm>
          <a:prstGeom prst="rect">
            <a:avLst/>
          </a:prstGeom>
          <a:noFill/>
          <a:ln>
            <a:noFill/>
          </a:ln>
        </p:spPr>
      </p:pic>
    </p:spTree>
    <p:extLst>
      <p:ext uri="{BB962C8B-B14F-4D97-AF65-F5344CB8AC3E}">
        <p14:creationId xmlns:p14="http://schemas.microsoft.com/office/powerpoint/2010/main" val="4110980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1391" y="311546"/>
            <a:ext cx="2096561" cy="307777"/>
          </a:xfrm>
          <a:prstGeom prst="rect">
            <a:avLst/>
          </a:prstGeom>
          <a:noFill/>
        </p:spPr>
        <p:txBody>
          <a:bodyPr wrap="square" rtlCol="0">
            <a:spAutoFit/>
          </a:bodyPr>
          <a:lstStyle/>
          <a:p>
            <a:endParaRPr lang="en-US" dirty="0"/>
          </a:p>
        </p:txBody>
      </p:sp>
      <p:sp>
        <p:nvSpPr>
          <p:cNvPr id="12" name="TextBox 11"/>
          <p:cNvSpPr txBox="1"/>
          <p:nvPr/>
        </p:nvSpPr>
        <p:spPr>
          <a:xfrm>
            <a:off x="419312" y="347493"/>
            <a:ext cx="1257937" cy="307777"/>
          </a:xfrm>
          <a:prstGeom prst="rect">
            <a:avLst/>
          </a:prstGeom>
          <a:noFill/>
        </p:spPr>
        <p:txBody>
          <a:bodyPr wrap="square" rtlCol="0">
            <a:spAutoFit/>
          </a:bodyPr>
          <a:lstStyle/>
          <a:p>
            <a:endParaRPr lang="en-US" dirty="0"/>
          </a:p>
        </p:txBody>
      </p:sp>
      <p:sp>
        <p:nvSpPr>
          <p:cNvPr id="13" name="Cloud Callout 12"/>
          <p:cNvSpPr/>
          <p:nvPr/>
        </p:nvSpPr>
        <p:spPr>
          <a:xfrm>
            <a:off x="5501709" y="178286"/>
            <a:ext cx="2827362" cy="994549"/>
          </a:xfrm>
          <a:prstGeom prst="cloud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Pizza is my favorite!!!</a:t>
            </a:r>
          </a:p>
        </p:txBody>
      </p:sp>
      <p:pic>
        <p:nvPicPr>
          <p:cNvPr id="20" name="Google Shape;125;p17"/>
          <p:cNvPicPr preferRelativeResize="0"/>
          <p:nvPr/>
        </p:nvPicPr>
        <p:blipFill>
          <a:blip r:embed="rId2">
            <a:alphaModFix/>
          </a:blip>
          <a:stretch>
            <a:fillRect/>
          </a:stretch>
        </p:blipFill>
        <p:spPr>
          <a:xfrm>
            <a:off x="1805594" y="6072854"/>
            <a:ext cx="723476" cy="945550"/>
          </a:xfrm>
          <a:prstGeom prst="rect">
            <a:avLst/>
          </a:prstGeom>
          <a:noFill/>
          <a:ln>
            <a:noFill/>
          </a:ln>
        </p:spPr>
      </p:pic>
      <p:pic>
        <p:nvPicPr>
          <p:cNvPr id="14" name="Content Placeholder 5">
            <a:extLst>
              <a:ext uri="{FF2B5EF4-FFF2-40B4-BE49-F238E27FC236}">
                <a16:creationId xmlns:a16="http://schemas.microsoft.com/office/drawing/2014/main" id="{02051A25-EC89-4453-BE03-C72AE7472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1066" y="3328185"/>
            <a:ext cx="868294" cy="994549"/>
          </a:xfrm>
          <a:prstGeom prst="rect">
            <a:avLst/>
          </a:prstGeom>
        </p:spPr>
      </p:pic>
      <p:sp>
        <p:nvSpPr>
          <p:cNvPr id="15" name="TextBox 14">
            <a:extLst>
              <a:ext uri="{FF2B5EF4-FFF2-40B4-BE49-F238E27FC236}">
                <a16:creationId xmlns:a16="http://schemas.microsoft.com/office/drawing/2014/main" id="{06304DC9-86AD-4A8E-82D8-EC091C9F2091}"/>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16" name="TextBox 15">
            <a:extLst>
              <a:ext uri="{FF2B5EF4-FFF2-40B4-BE49-F238E27FC236}">
                <a16:creationId xmlns:a16="http://schemas.microsoft.com/office/drawing/2014/main" id="{663C3017-14C5-48CE-85CD-8681A34501B0}"/>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17" name="TextBox 16">
            <a:extLst>
              <a:ext uri="{FF2B5EF4-FFF2-40B4-BE49-F238E27FC236}">
                <a16:creationId xmlns:a16="http://schemas.microsoft.com/office/drawing/2014/main" id="{0BDFEA52-BE9D-4B04-8DB4-42E8FFC01213}"/>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18" name="Picture 17">
            <a:extLst>
              <a:ext uri="{FF2B5EF4-FFF2-40B4-BE49-F238E27FC236}">
                <a16:creationId xmlns:a16="http://schemas.microsoft.com/office/drawing/2014/main" id="{B36085FC-4A5A-449A-B7C2-0C338226D223}"/>
              </a:ext>
            </a:extLst>
          </p:cNvPr>
          <p:cNvPicPr>
            <a:picLocks noChangeAspect="1"/>
          </p:cNvPicPr>
          <p:nvPr/>
        </p:nvPicPr>
        <p:blipFill>
          <a:blip r:embed="rId4"/>
          <a:stretch>
            <a:fillRect/>
          </a:stretch>
        </p:blipFill>
        <p:spPr>
          <a:xfrm>
            <a:off x="7300415" y="3521508"/>
            <a:ext cx="832519" cy="762275"/>
          </a:xfrm>
          <a:prstGeom prst="rect">
            <a:avLst/>
          </a:prstGeom>
        </p:spPr>
      </p:pic>
      <p:pic>
        <p:nvPicPr>
          <p:cNvPr id="19" name="Picture 18">
            <a:extLst>
              <a:ext uri="{FF2B5EF4-FFF2-40B4-BE49-F238E27FC236}">
                <a16:creationId xmlns:a16="http://schemas.microsoft.com/office/drawing/2014/main" id="{DD7F7FA6-E9F4-4EB5-81A7-DE3E796B8398}"/>
              </a:ext>
            </a:extLst>
          </p:cNvPr>
          <p:cNvPicPr>
            <a:picLocks noChangeAspect="1"/>
          </p:cNvPicPr>
          <p:nvPr/>
        </p:nvPicPr>
        <p:blipFill>
          <a:blip r:embed="rId5"/>
          <a:stretch>
            <a:fillRect/>
          </a:stretch>
        </p:blipFill>
        <p:spPr>
          <a:xfrm>
            <a:off x="4120515" y="126731"/>
            <a:ext cx="729780" cy="1132924"/>
          </a:xfrm>
          <a:prstGeom prst="rect">
            <a:avLst/>
          </a:prstGeom>
        </p:spPr>
      </p:pic>
      <p:sp>
        <p:nvSpPr>
          <p:cNvPr id="21" name="TextBox 20">
            <a:extLst>
              <a:ext uri="{FF2B5EF4-FFF2-40B4-BE49-F238E27FC236}">
                <a16:creationId xmlns:a16="http://schemas.microsoft.com/office/drawing/2014/main" id="{CEF32BAF-E184-4884-A80D-2160715D18A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2" name="Picture 21">
            <a:extLst>
              <a:ext uri="{FF2B5EF4-FFF2-40B4-BE49-F238E27FC236}">
                <a16:creationId xmlns:a16="http://schemas.microsoft.com/office/drawing/2014/main" id="{F3D93AA0-8A54-4492-BEDB-52281369CE50}"/>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23" name="Google Shape;90;p15">
            <a:hlinkClick r:id="rId7" action="ppaction://hlinksldjump"/>
            <a:extLst>
              <a:ext uri="{FF2B5EF4-FFF2-40B4-BE49-F238E27FC236}">
                <a16:creationId xmlns:a16="http://schemas.microsoft.com/office/drawing/2014/main" id="{83FEFF53-F469-4EDB-AC3D-0923ED85E37D}"/>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24" name="Google Shape;709;p70">
            <a:hlinkClick r:id="rId9" action="ppaction://hlinksldjump"/>
            <a:extLst>
              <a:ext uri="{FF2B5EF4-FFF2-40B4-BE49-F238E27FC236}">
                <a16:creationId xmlns:a16="http://schemas.microsoft.com/office/drawing/2014/main" id="{C018424D-E284-40A1-8DDE-8E47539811C8}"/>
              </a:ext>
            </a:extLst>
          </p:cNvPr>
          <p:cNvPicPr preferRelativeResize="0"/>
          <p:nvPr/>
        </p:nvPicPr>
        <p:blipFill>
          <a:blip r:embed="rId10"/>
          <a:stretch>
            <a:fillRect/>
          </a:stretch>
        </p:blipFill>
        <p:spPr>
          <a:xfrm rot="-398067">
            <a:off x="19924" y="4766587"/>
            <a:ext cx="780525" cy="390262"/>
          </a:xfrm>
          <a:prstGeom prst="rect">
            <a:avLst/>
          </a:prstGeom>
          <a:noFill/>
          <a:ln>
            <a:noFill/>
          </a:ln>
        </p:spPr>
      </p:pic>
    </p:spTree>
    <p:extLst>
      <p:ext uri="{BB962C8B-B14F-4D97-AF65-F5344CB8AC3E}">
        <p14:creationId xmlns:p14="http://schemas.microsoft.com/office/powerpoint/2010/main" val="1306162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1391" y="311546"/>
            <a:ext cx="2096561" cy="307777"/>
          </a:xfrm>
          <a:prstGeom prst="rect">
            <a:avLst/>
          </a:prstGeom>
          <a:noFill/>
        </p:spPr>
        <p:txBody>
          <a:bodyPr wrap="square" rtlCol="0">
            <a:spAutoFit/>
          </a:bodyPr>
          <a:lstStyle/>
          <a:p>
            <a:endParaRPr lang="en-US" dirty="0"/>
          </a:p>
        </p:txBody>
      </p:sp>
      <p:sp>
        <p:nvSpPr>
          <p:cNvPr id="12" name="TextBox 11"/>
          <p:cNvSpPr txBox="1"/>
          <p:nvPr/>
        </p:nvSpPr>
        <p:spPr>
          <a:xfrm>
            <a:off x="419312" y="347493"/>
            <a:ext cx="1257937" cy="307777"/>
          </a:xfrm>
          <a:prstGeom prst="rect">
            <a:avLst/>
          </a:prstGeom>
          <a:noFill/>
        </p:spPr>
        <p:txBody>
          <a:bodyPr wrap="square" rtlCol="0">
            <a:spAutoFit/>
          </a:bodyPr>
          <a:lstStyle/>
          <a:p>
            <a:endParaRPr lang="en-US" dirty="0"/>
          </a:p>
        </p:txBody>
      </p:sp>
      <p:sp>
        <p:nvSpPr>
          <p:cNvPr id="13" name="Cloud Callout 12"/>
          <p:cNvSpPr/>
          <p:nvPr/>
        </p:nvSpPr>
        <p:spPr>
          <a:xfrm>
            <a:off x="575057" y="83878"/>
            <a:ext cx="2827362" cy="994549"/>
          </a:xfrm>
          <a:prstGeom prst="cloud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Mushrooms are disgusting!! </a:t>
            </a:r>
          </a:p>
        </p:txBody>
      </p:sp>
      <p:pic>
        <p:nvPicPr>
          <p:cNvPr id="20" name="Google Shape;125;p17"/>
          <p:cNvPicPr preferRelativeResize="0"/>
          <p:nvPr/>
        </p:nvPicPr>
        <p:blipFill>
          <a:blip r:embed="rId2">
            <a:alphaModFix/>
          </a:blip>
          <a:stretch>
            <a:fillRect/>
          </a:stretch>
        </p:blipFill>
        <p:spPr>
          <a:xfrm>
            <a:off x="1805594" y="6072854"/>
            <a:ext cx="723476" cy="945550"/>
          </a:xfrm>
          <a:prstGeom prst="rect">
            <a:avLst/>
          </a:prstGeom>
          <a:noFill/>
          <a:ln>
            <a:noFill/>
          </a:ln>
        </p:spPr>
      </p:pic>
      <p:pic>
        <p:nvPicPr>
          <p:cNvPr id="14" name="Content Placeholder 5">
            <a:extLst>
              <a:ext uri="{FF2B5EF4-FFF2-40B4-BE49-F238E27FC236}">
                <a16:creationId xmlns:a16="http://schemas.microsoft.com/office/drawing/2014/main" id="{1CC5B0E5-176E-4410-B40D-95FF12857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1066" y="3328185"/>
            <a:ext cx="868294" cy="994549"/>
          </a:xfrm>
          <a:prstGeom prst="rect">
            <a:avLst/>
          </a:prstGeom>
        </p:spPr>
      </p:pic>
      <p:sp>
        <p:nvSpPr>
          <p:cNvPr id="15" name="TextBox 14">
            <a:extLst>
              <a:ext uri="{FF2B5EF4-FFF2-40B4-BE49-F238E27FC236}">
                <a16:creationId xmlns:a16="http://schemas.microsoft.com/office/drawing/2014/main" id="{096D0A53-33A0-4FCB-A0DB-6F68DA6071DF}"/>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16" name="TextBox 15">
            <a:extLst>
              <a:ext uri="{FF2B5EF4-FFF2-40B4-BE49-F238E27FC236}">
                <a16:creationId xmlns:a16="http://schemas.microsoft.com/office/drawing/2014/main" id="{9A62935A-A8BD-42FC-8B5E-8AFA77D56F04}"/>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17" name="TextBox 16">
            <a:extLst>
              <a:ext uri="{FF2B5EF4-FFF2-40B4-BE49-F238E27FC236}">
                <a16:creationId xmlns:a16="http://schemas.microsoft.com/office/drawing/2014/main" id="{0582EF2B-32AE-4562-9332-8765B48730F2}"/>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18" name="Picture 17">
            <a:extLst>
              <a:ext uri="{FF2B5EF4-FFF2-40B4-BE49-F238E27FC236}">
                <a16:creationId xmlns:a16="http://schemas.microsoft.com/office/drawing/2014/main" id="{0DE99F12-5F9A-4AC0-BBD0-684BA790646B}"/>
              </a:ext>
            </a:extLst>
          </p:cNvPr>
          <p:cNvPicPr>
            <a:picLocks noChangeAspect="1"/>
          </p:cNvPicPr>
          <p:nvPr/>
        </p:nvPicPr>
        <p:blipFill>
          <a:blip r:embed="rId4"/>
          <a:stretch>
            <a:fillRect/>
          </a:stretch>
        </p:blipFill>
        <p:spPr>
          <a:xfrm>
            <a:off x="7300415" y="3521508"/>
            <a:ext cx="832519" cy="762275"/>
          </a:xfrm>
          <a:prstGeom prst="rect">
            <a:avLst/>
          </a:prstGeom>
        </p:spPr>
      </p:pic>
      <p:pic>
        <p:nvPicPr>
          <p:cNvPr id="19" name="Picture 18">
            <a:extLst>
              <a:ext uri="{FF2B5EF4-FFF2-40B4-BE49-F238E27FC236}">
                <a16:creationId xmlns:a16="http://schemas.microsoft.com/office/drawing/2014/main" id="{61155B92-7C1F-40CF-9684-8BD5E10F4A5C}"/>
              </a:ext>
            </a:extLst>
          </p:cNvPr>
          <p:cNvPicPr>
            <a:picLocks noChangeAspect="1"/>
          </p:cNvPicPr>
          <p:nvPr/>
        </p:nvPicPr>
        <p:blipFill>
          <a:blip r:embed="rId5"/>
          <a:stretch>
            <a:fillRect/>
          </a:stretch>
        </p:blipFill>
        <p:spPr>
          <a:xfrm>
            <a:off x="4120515" y="126731"/>
            <a:ext cx="729780" cy="1132924"/>
          </a:xfrm>
          <a:prstGeom prst="rect">
            <a:avLst/>
          </a:prstGeom>
        </p:spPr>
      </p:pic>
      <p:sp>
        <p:nvSpPr>
          <p:cNvPr id="21" name="TextBox 20">
            <a:extLst>
              <a:ext uri="{FF2B5EF4-FFF2-40B4-BE49-F238E27FC236}">
                <a16:creationId xmlns:a16="http://schemas.microsoft.com/office/drawing/2014/main" id="{5BEB0514-35AD-44ED-928B-2AE830ED4489}"/>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2" name="Picture 21">
            <a:extLst>
              <a:ext uri="{FF2B5EF4-FFF2-40B4-BE49-F238E27FC236}">
                <a16:creationId xmlns:a16="http://schemas.microsoft.com/office/drawing/2014/main" id="{C30A0052-753A-428E-8D75-61D0D2089DBB}"/>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23" name="Google Shape;90;p15">
            <a:hlinkClick r:id="rId7" action="ppaction://hlinksldjump"/>
            <a:extLst>
              <a:ext uri="{FF2B5EF4-FFF2-40B4-BE49-F238E27FC236}">
                <a16:creationId xmlns:a16="http://schemas.microsoft.com/office/drawing/2014/main" id="{B49F360B-27D3-49F3-8540-8954D149E7D9}"/>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24" name="Google Shape;709;p70">
            <a:hlinkClick r:id="rId9" action="ppaction://hlinksldjump"/>
            <a:extLst>
              <a:ext uri="{FF2B5EF4-FFF2-40B4-BE49-F238E27FC236}">
                <a16:creationId xmlns:a16="http://schemas.microsoft.com/office/drawing/2014/main" id="{713B6E7E-E6F4-4849-A6DB-5064A85F611C}"/>
              </a:ext>
            </a:extLst>
          </p:cNvPr>
          <p:cNvPicPr preferRelativeResize="0"/>
          <p:nvPr/>
        </p:nvPicPr>
        <p:blipFill>
          <a:blip r:embed="rId10"/>
          <a:stretch>
            <a:fillRect/>
          </a:stretch>
        </p:blipFill>
        <p:spPr>
          <a:xfrm rot="-398067">
            <a:off x="19924" y="4766587"/>
            <a:ext cx="780525" cy="390262"/>
          </a:xfrm>
          <a:prstGeom prst="rect">
            <a:avLst/>
          </a:prstGeom>
          <a:noFill/>
          <a:ln>
            <a:noFill/>
          </a:ln>
        </p:spPr>
      </p:pic>
    </p:spTree>
    <p:extLst>
      <p:ext uri="{BB962C8B-B14F-4D97-AF65-F5344CB8AC3E}">
        <p14:creationId xmlns:p14="http://schemas.microsoft.com/office/powerpoint/2010/main" val="422492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1391" y="311546"/>
            <a:ext cx="2096561" cy="307777"/>
          </a:xfrm>
          <a:prstGeom prst="rect">
            <a:avLst/>
          </a:prstGeom>
          <a:noFill/>
        </p:spPr>
        <p:txBody>
          <a:bodyPr wrap="square" rtlCol="0">
            <a:spAutoFit/>
          </a:bodyPr>
          <a:lstStyle/>
          <a:p>
            <a:endParaRPr lang="en-US" dirty="0"/>
          </a:p>
        </p:txBody>
      </p:sp>
      <p:sp>
        <p:nvSpPr>
          <p:cNvPr id="12" name="TextBox 11"/>
          <p:cNvSpPr txBox="1"/>
          <p:nvPr/>
        </p:nvSpPr>
        <p:spPr>
          <a:xfrm>
            <a:off x="419312" y="347493"/>
            <a:ext cx="1257937" cy="307777"/>
          </a:xfrm>
          <a:prstGeom prst="rect">
            <a:avLst/>
          </a:prstGeom>
          <a:noFill/>
        </p:spPr>
        <p:txBody>
          <a:bodyPr wrap="square" rtlCol="0">
            <a:spAutoFit/>
          </a:bodyPr>
          <a:lstStyle/>
          <a:p>
            <a:endParaRPr lang="en-US" dirty="0"/>
          </a:p>
        </p:txBody>
      </p:sp>
      <p:sp>
        <p:nvSpPr>
          <p:cNvPr id="13" name="Cloud Callout 12"/>
          <p:cNvSpPr/>
          <p:nvPr/>
        </p:nvSpPr>
        <p:spPr>
          <a:xfrm>
            <a:off x="575057" y="83878"/>
            <a:ext cx="2827362" cy="994549"/>
          </a:xfrm>
          <a:prstGeom prst="cloud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Now I can’t eat it!! No one cares what I want.</a:t>
            </a:r>
          </a:p>
        </p:txBody>
      </p:sp>
      <p:pic>
        <p:nvPicPr>
          <p:cNvPr id="20" name="Google Shape;125;p17"/>
          <p:cNvPicPr preferRelativeResize="0"/>
          <p:nvPr/>
        </p:nvPicPr>
        <p:blipFill>
          <a:blip r:embed="rId2">
            <a:alphaModFix/>
          </a:blip>
          <a:stretch>
            <a:fillRect/>
          </a:stretch>
        </p:blipFill>
        <p:spPr>
          <a:xfrm>
            <a:off x="1805594" y="6072854"/>
            <a:ext cx="723476" cy="945550"/>
          </a:xfrm>
          <a:prstGeom prst="rect">
            <a:avLst/>
          </a:prstGeom>
          <a:noFill/>
          <a:ln>
            <a:noFill/>
          </a:ln>
        </p:spPr>
      </p:pic>
      <p:pic>
        <p:nvPicPr>
          <p:cNvPr id="14" name="Content Placeholder 5">
            <a:extLst>
              <a:ext uri="{FF2B5EF4-FFF2-40B4-BE49-F238E27FC236}">
                <a16:creationId xmlns:a16="http://schemas.microsoft.com/office/drawing/2014/main" id="{42976D89-9964-4076-B172-7D918AFF9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1066" y="3328185"/>
            <a:ext cx="868294" cy="994549"/>
          </a:xfrm>
          <a:prstGeom prst="rect">
            <a:avLst/>
          </a:prstGeom>
        </p:spPr>
      </p:pic>
      <p:sp>
        <p:nvSpPr>
          <p:cNvPr id="15" name="TextBox 14">
            <a:extLst>
              <a:ext uri="{FF2B5EF4-FFF2-40B4-BE49-F238E27FC236}">
                <a16:creationId xmlns:a16="http://schemas.microsoft.com/office/drawing/2014/main" id="{BFB05934-AEA8-4668-970D-625B738420C9}"/>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16" name="TextBox 15">
            <a:extLst>
              <a:ext uri="{FF2B5EF4-FFF2-40B4-BE49-F238E27FC236}">
                <a16:creationId xmlns:a16="http://schemas.microsoft.com/office/drawing/2014/main" id="{41502FF2-14D8-472F-B8BE-C3FEB5145026}"/>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17" name="TextBox 16">
            <a:extLst>
              <a:ext uri="{FF2B5EF4-FFF2-40B4-BE49-F238E27FC236}">
                <a16:creationId xmlns:a16="http://schemas.microsoft.com/office/drawing/2014/main" id="{8D3B6C4D-798B-4CEC-B1D4-B89AC0B3130C}"/>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18" name="Picture 17">
            <a:extLst>
              <a:ext uri="{FF2B5EF4-FFF2-40B4-BE49-F238E27FC236}">
                <a16:creationId xmlns:a16="http://schemas.microsoft.com/office/drawing/2014/main" id="{B186D697-8244-43EF-A0A0-81B0A8BA9C62}"/>
              </a:ext>
            </a:extLst>
          </p:cNvPr>
          <p:cNvPicPr>
            <a:picLocks noChangeAspect="1"/>
          </p:cNvPicPr>
          <p:nvPr/>
        </p:nvPicPr>
        <p:blipFill>
          <a:blip r:embed="rId4"/>
          <a:stretch>
            <a:fillRect/>
          </a:stretch>
        </p:blipFill>
        <p:spPr>
          <a:xfrm>
            <a:off x="7300415" y="3521508"/>
            <a:ext cx="832519" cy="762275"/>
          </a:xfrm>
          <a:prstGeom prst="rect">
            <a:avLst/>
          </a:prstGeom>
        </p:spPr>
      </p:pic>
      <p:pic>
        <p:nvPicPr>
          <p:cNvPr id="19" name="Picture 18">
            <a:extLst>
              <a:ext uri="{FF2B5EF4-FFF2-40B4-BE49-F238E27FC236}">
                <a16:creationId xmlns:a16="http://schemas.microsoft.com/office/drawing/2014/main" id="{5DD4CA5E-4FA1-4445-AB50-67259B77BB24}"/>
              </a:ext>
            </a:extLst>
          </p:cNvPr>
          <p:cNvPicPr>
            <a:picLocks noChangeAspect="1"/>
          </p:cNvPicPr>
          <p:nvPr/>
        </p:nvPicPr>
        <p:blipFill>
          <a:blip r:embed="rId5"/>
          <a:stretch>
            <a:fillRect/>
          </a:stretch>
        </p:blipFill>
        <p:spPr>
          <a:xfrm>
            <a:off x="4120515" y="126731"/>
            <a:ext cx="729780" cy="1132924"/>
          </a:xfrm>
          <a:prstGeom prst="rect">
            <a:avLst/>
          </a:prstGeom>
        </p:spPr>
      </p:pic>
      <p:sp>
        <p:nvSpPr>
          <p:cNvPr id="21" name="TextBox 20">
            <a:extLst>
              <a:ext uri="{FF2B5EF4-FFF2-40B4-BE49-F238E27FC236}">
                <a16:creationId xmlns:a16="http://schemas.microsoft.com/office/drawing/2014/main" id="{7E6BE105-B865-4790-98A8-3B078E7F014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2" name="Picture 21">
            <a:extLst>
              <a:ext uri="{FF2B5EF4-FFF2-40B4-BE49-F238E27FC236}">
                <a16:creationId xmlns:a16="http://schemas.microsoft.com/office/drawing/2014/main" id="{70098E59-A5A7-45ED-9F8E-36CD986AB22B}"/>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23" name="Google Shape;90;p15">
            <a:hlinkClick r:id="rId7" action="ppaction://hlinksldjump"/>
            <a:extLst>
              <a:ext uri="{FF2B5EF4-FFF2-40B4-BE49-F238E27FC236}">
                <a16:creationId xmlns:a16="http://schemas.microsoft.com/office/drawing/2014/main" id="{1BAC2286-4894-418F-A96C-E76BF3D04735}"/>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24" name="Google Shape;709;p70">
            <a:hlinkClick r:id="rId9" action="ppaction://hlinksldjump"/>
            <a:extLst>
              <a:ext uri="{FF2B5EF4-FFF2-40B4-BE49-F238E27FC236}">
                <a16:creationId xmlns:a16="http://schemas.microsoft.com/office/drawing/2014/main" id="{8DD3905A-18D5-413E-A9B2-71ACC3BBF110}"/>
              </a:ext>
            </a:extLst>
          </p:cNvPr>
          <p:cNvPicPr preferRelativeResize="0"/>
          <p:nvPr/>
        </p:nvPicPr>
        <p:blipFill>
          <a:blip r:embed="rId10"/>
          <a:stretch>
            <a:fillRect/>
          </a:stretch>
        </p:blipFill>
        <p:spPr>
          <a:xfrm rot="-398067">
            <a:off x="19924" y="4766587"/>
            <a:ext cx="780525" cy="390262"/>
          </a:xfrm>
          <a:prstGeom prst="rect">
            <a:avLst/>
          </a:prstGeom>
          <a:noFill/>
          <a:ln>
            <a:noFill/>
          </a:ln>
        </p:spPr>
      </p:pic>
    </p:spTree>
    <p:extLst>
      <p:ext uri="{BB962C8B-B14F-4D97-AF65-F5344CB8AC3E}">
        <p14:creationId xmlns:p14="http://schemas.microsoft.com/office/powerpoint/2010/main" val="422492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Callout 11"/>
          <p:cNvSpPr/>
          <p:nvPr/>
        </p:nvSpPr>
        <p:spPr>
          <a:xfrm>
            <a:off x="467233" y="83878"/>
            <a:ext cx="2935186" cy="1072192"/>
          </a:xfrm>
          <a:prstGeom prst="cloud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I will get a good grade on my test because I studied A LOT.</a:t>
            </a:r>
          </a:p>
        </p:txBody>
      </p:sp>
      <p:pic>
        <p:nvPicPr>
          <p:cNvPr id="11" name="Content Placeholder 5">
            <a:extLst>
              <a:ext uri="{FF2B5EF4-FFF2-40B4-BE49-F238E27FC236}">
                <a16:creationId xmlns:a16="http://schemas.microsoft.com/office/drawing/2014/main" id="{2193923F-52B0-4B5C-B376-10206F78D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11066" y="3328185"/>
            <a:ext cx="868294" cy="994549"/>
          </a:xfrm>
          <a:prstGeom prst="rect">
            <a:avLst/>
          </a:prstGeom>
        </p:spPr>
      </p:pic>
      <p:sp>
        <p:nvSpPr>
          <p:cNvPr id="13" name="TextBox 12">
            <a:extLst>
              <a:ext uri="{FF2B5EF4-FFF2-40B4-BE49-F238E27FC236}">
                <a16:creationId xmlns:a16="http://schemas.microsoft.com/office/drawing/2014/main" id="{A4F6866E-9B71-444E-8018-D7819A0C8AAD}"/>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14" name="TextBox 13">
            <a:extLst>
              <a:ext uri="{FF2B5EF4-FFF2-40B4-BE49-F238E27FC236}">
                <a16:creationId xmlns:a16="http://schemas.microsoft.com/office/drawing/2014/main" id="{85A25D88-E9A0-489E-AFDE-171F87209C93}"/>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15" name="TextBox 14">
            <a:extLst>
              <a:ext uri="{FF2B5EF4-FFF2-40B4-BE49-F238E27FC236}">
                <a16:creationId xmlns:a16="http://schemas.microsoft.com/office/drawing/2014/main" id="{11BCA72F-3502-44EE-ADAE-8D792063342F}"/>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16" name="Picture 15">
            <a:extLst>
              <a:ext uri="{FF2B5EF4-FFF2-40B4-BE49-F238E27FC236}">
                <a16:creationId xmlns:a16="http://schemas.microsoft.com/office/drawing/2014/main" id="{0A714C56-7D62-4377-8CBB-8DF295122F35}"/>
              </a:ext>
            </a:extLst>
          </p:cNvPr>
          <p:cNvPicPr>
            <a:picLocks noChangeAspect="1"/>
          </p:cNvPicPr>
          <p:nvPr/>
        </p:nvPicPr>
        <p:blipFill>
          <a:blip r:embed="rId3"/>
          <a:stretch>
            <a:fillRect/>
          </a:stretch>
        </p:blipFill>
        <p:spPr>
          <a:xfrm>
            <a:off x="7300415" y="3521508"/>
            <a:ext cx="832519" cy="762275"/>
          </a:xfrm>
          <a:prstGeom prst="rect">
            <a:avLst/>
          </a:prstGeom>
        </p:spPr>
      </p:pic>
      <p:pic>
        <p:nvPicPr>
          <p:cNvPr id="17" name="Picture 16">
            <a:extLst>
              <a:ext uri="{FF2B5EF4-FFF2-40B4-BE49-F238E27FC236}">
                <a16:creationId xmlns:a16="http://schemas.microsoft.com/office/drawing/2014/main" id="{379AFB0A-B0E7-4767-8CC7-25B002325193}"/>
              </a:ext>
            </a:extLst>
          </p:cNvPr>
          <p:cNvPicPr>
            <a:picLocks noChangeAspect="1"/>
          </p:cNvPicPr>
          <p:nvPr/>
        </p:nvPicPr>
        <p:blipFill>
          <a:blip r:embed="rId4"/>
          <a:stretch>
            <a:fillRect/>
          </a:stretch>
        </p:blipFill>
        <p:spPr>
          <a:xfrm>
            <a:off x="4120515" y="126731"/>
            <a:ext cx="729780" cy="1132924"/>
          </a:xfrm>
          <a:prstGeom prst="rect">
            <a:avLst/>
          </a:prstGeom>
        </p:spPr>
      </p:pic>
      <p:sp>
        <p:nvSpPr>
          <p:cNvPr id="18" name="TextBox 17">
            <a:extLst>
              <a:ext uri="{FF2B5EF4-FFF2-40B4-BE49-F238E27FC236}">
                <a16:creationId xmlns:a16="http://schemas.microsoft.com/office/drawing/2014/main" id="{FCC31E8D-BB4B-43C0-8AA9-9F6A51ACEAA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9" name="Picture 18">
            <a:extLst>
              <a:ext uri="{FF2B5EF4-FFF2-40B4-BE49-F238E27FC236}">
                <a16:creationId xmlns:a16="http://schemas.microsoft.com/office/drawing/2014/main" id="{FBB5AC1B-90E7-4D4D-960B-F2C7DD775EDA}"/>
              </a:ext>
            </a:extLst>
          </p:cNvPr>
          <p:cNvPicPr>
            <a:picLocks noChangeAspect="1"/>
          </p:cNvPicPr>
          <p:nvPr/>
        </p:nvPicPr>
        <p:blipFill>
          <a:blip r:embed="rId5"/>
          <a:stretch>
            <a:fillRect/>
          </a:stretch>
        </p:blipFill>
        <p:spPr>
          <a:xfrm>
            <a:off x="8692923" y="4886650"/>
            <a:ext cx="451077" cy="233910"/>
          </a:xfrm>
          <a:prstGeom prst="rect">
            <a:avLst/>
          </a:prstGeom>
        </p:spPr>
      </p:pic>
      <p:pic>
        <p:nvPicPr>
          <p:cNvPr id="20" name="Google Shape;90;p15">
            <a:hlinkClick r:id="rId6" action="ppaction://hlinksldjump"/>
            <a:extLst>
              <a:ext uri="{FF2B5EF4-FFF2-40B4-BE49-F238E27FC236}">
                <a16:creationId xmlns:a16="http://schemas.microsoft.com/office/drawing/2014/main" id="{847B9982-383A-42D2-B509-ED8F36F8C064}"/>
              </a:ext>
            </a:extLst>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21" name="Google Shape;709;p70">
            <a:hlinkClick r:id="rId8" action="ppaction://hlinksldjump"/>
            <a:extLst>
              <a:ext uri="{FF2B5EF4-FFF2-40B4-BE49-F238E27FC236}">
                <a16:creationId xmlns:a16="http://schemas.microsoft.com/office/drawing/2014/main" id="{7C1B9B8A-86BA-42E5-A95C-E4B2BB069470}"/>
              </a:ext>
            </a:extLst>
          </p:cNvPr>
          <p:cNvPicPr preferRelativeResize="0"/>
          <p:nvPr/>
        </p:nvPicPr>
        <p:blipFill>
          <a:blip r:embed="rId9"/>
          <a:stretch>
            <a:fillRect/>
          </a:stretch>
        </p:blipFill>
        <p:spPr>
          <a:xfrm rot="-398067">
            <a:off x="19924" y="4766587"/>
            <a:ext cx="780525" cy="390262"/>
          </a:xfrm>
          <a:prstGeom prst="rect">
            <a:avLst/>
          </a:prstGeom>
          <a:noFill/>
          <a:ln>
            <a:noFill/>
          </a:ln>
        </p:spPr>
      </p:pic>
    </p:spTree>
    <p:extLst>
      <p:ext uri="{BB962C8B-B14F-4D97-AF65-F5344CB8AC3E}">
        <p14:creationId xmlns:p14="http://schemas.microsoft.com/office/powerpoint/2010/main" val="164010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006516" y="152340"/>
            <a:ext cx="1797052" cy="523220"/>
          </a:xfrm>
          <a:prstGeom prst="rect">
            <a:avLst/>
          </a:prstGeom>
          <a:noFill/>
        </p:spPr>
        <p:txBody>
          <a:bodyPr wrap="square" rtlCol="0">
            <a:spAutoFit/>
          </a:bodyPr>
          <a:lstStyle/>
          <a:p>
            <a:r>
              <a:rPr lang="en-US" dirty="0"/>
              <a:t>Walk into class and 2 kids start laughing</a:t>
            </a:r>
          </a:p>
        </p:txBody>
      </p:sp>
      <p:pic>
        <p:nvPicPr>
          <p:cNvPr id="11" name="Content Placeholder 5">
            <a:extLst>
              <a:ext uri="{FF2B5EF4-FFF2-40B4-BE49-F238E27FC236}">
                <a16:creationId xmlns:a16="http://schemas.microsoft.com/office/drawing/2014/main" id="{9EF5A37B-73C9-432C-8761-45D855E0B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1066" y="3328185"/>
            <a:ext cx="868294" cy="994549"/>
          </a:xfrm>
          <a:prstGeom prst="rect">
            <a:avLst/>
          </a:prstGeom>
        </p:spPr>
      </p:pic>
      <p:sp>
        <p:nvSpPr>
          <p:cNvPr id="12" name="TextBox 11">
            <a:extLst>
              <a:ext uri="{FF2B5EF4-FFF2-40B4-BE49-F238E27FC236}">
                <a16:creationId xmlns:a16="http://schemas.microsoft.com/office/drawing/2014/main" id="{54352809-7124-40F1-9841-A9A28A86E170}"/>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13" name="TextBox 12">
            <a:extLst>
              <a:ext uri="{FF2B5EF4-FFF2-40B4-BE49-F238E27FC236}">
                <a16:creationId xmlns:a16="http://schemas.microsoft.com/office/drawing/2014/main" id="{EB30B4FF-5DE3-41E4-8C46-85586C59AE16}"/>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14" name="TextBox 13">
            <a:extLst>
              <a:ext uri="{FF2B5EF4-FFF2-40B4-BE49-F238E27FC236}">
                <a16:creationId xmlns:a16="http://schemas.microsoft.com/office/drawing/2014/main" id="{B395C2E0-1F35-41A8-9EFA-8434D483265A}"/>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15" name="Picture 14">
            <a:extLst>
              <a:ext uri="{FF2B5EF4-FFF2-40B4-BE49-F238E27FC236}">
                <a16:creationId xmlns:a16="http://schemas.microsoft.com/office/drawing/2014/main" id="{F938DD67-92A4-4236-9A38-4A5801CD0295}"/>
              </a:ext>
            </a:extLst>
          </p:cNvPr>
          <p:cNvPicPr>
            <a:picLocks noChangeAspect="1"/>
          </p:cNvPicPr>
          <p:nvPr/>
        </p:nvPicPr>
        <p:blipFill>
          <a:blip r:embed="rId4"/>
          <a:stretch>
            <a:fillRect/>
          </a:stretch>
        </p:blipFill>
        <p:spPr>
          <a:xfrm>
            <a:off x="7300415" y="3521508"/>
            <a:ext cx="832519" cy="762275"/>
          </a:xfrm>
          <a:prstGeom prst="rect">
            <a:avLst/>
          </a:prstGeom>
        </p:spPr>
      </p:pic>
      <p:pic>
        <p:nvPicPr>
          <p:cNvPr id="16" name="Picture 15">
            <a:extLst>
              <a:ext uri="{FF2B5EF4-FFF2-40B4-BE49-F238E27FC236}">
                <a16:creationId xmlns:a16="http://schemas.microsoft.com/office/drawing/2014/main" id="{94EBFB8F-BAE8-4FA0-A28E-F176C7844F76}"/>
              </a:ext>
            </a:extLst>
          </p:cNvPr>
          <p:cNvPicPr>
            <a:picLocks noChangeAspect="1"/>
          </p:cNvPicPr>
          <p:nvPr/>
        </p:nvPicPr>
        <p:blipFill>
          <a:blip r:embed="rId5"/>
          <a:stretch>
            <a:fillRect/>
          </a:stretch>
        </p:blipFill>
        <p:spPr>
          <a:xfrm>
            <a:off x="4120515" y="126731"/>
            <a:ext cx="729780" cy="1132924"/>
          </a:xfrm>
          <a:prstGeom prst="rect">
            <a:avLst/>
          </a:prstGeom>
        </p:spPr>
      </p:pic>
      <p:sp>
        <p:nvSpPr>
          <p:cNvPr id="17" name="TextBox 16">
            <a:extLst>
              <a:ext uri="{FF2B5EF4-FFF2-40B4-BE49-F238E27FC236}">
                <a16:creationId xmlns:a16="http://schemas.microsoft.com/office/drawing/2014/main" id="{90A862BF-5DC4-44BA-9C7B-6DA8A2623D3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8" name="Picture 17">
            <a:extLst>
              <a:ext uri="{FF2B5EF4-FFF2-40B4-BE49-F238E27FC236}">
                <a16:creationId xmlns:a16="http://schemas.microsoft.com/office/drawing/2014/main" id="{3FB53024-A239-4750-9F19-352A89B26681}"/>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19" name="Google Shape;90;p15">
            <a:hlinkClick r:id="rId7" action="ppaction://hlinksldjump"/>
            <a:extLst>
              <a:ext uri="{FF2B5EF4-FFF2-40B4-BE49-F238E27FC236}">
                <a16:creationId xmlns:a16="http://schemas.microsoft.com/office/drawing/2014/main" id="{7E4B6DA6-388D-490B-9C91-97F86E9F8827}"/>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20" name="Google Shape;709;p70">
            <a:hlinkClick r:id="rId9" action="ppaction://hlinksldjump"/>
            <a:extLst>
              <a:ext uri="{FF2B5EF4-FFF2-40B4-BE49-F238E27FC236}">
                <a16:creationId xmlns:a16="http://schemas.microsoft.com/office/drawing/2014/main" id="{BF8D60E3-AEBA-48E8-8348-BF525E45E238}"/>
              </a:ext>
            </a:extLst>
          </p:cNvPr>
          <p:cNvPicPr preferRelativeResize="0"/>
          <p:nvPr/>
        </p:nvPicPr>
        <p:blipFill>
          <a:blip r:embed="rId10"/>
          <a:stretch>
            <a:fillRect/>
          </a:stretch>
        </p:blipFill>
        <p:spPr>
          <a:xfrm rot="-398067">
            <a:off x="19924" y="4766587"/>
            <a:ext cx="780525" cy="390262"/>
          </a:xfrm>
          <a:prstGeom prst="rect">
            <a:avLst/>
          </a:prstGeom>
          <a:noFill/>
          <a:ln>
            <a:noFill/>
          </a:ln>
        </p:spPr>
      </p:pic>
    </p:spTree>
    <p:extLst>
      <p:ext uri="{BB962C8B-B14F-4D97-AF65-F5344CB8AC3E}">
        <p14:creationId xmlns:p14="http://schemas.microsoft.com/office/powerpoint/2010/main" val="1640100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6" name="Google Shape;186;p24"/>
          <p:cNvSpPr txBox="1"/>
          <p:nvPr/>
        </p:nvSpPr>
        <p:spPr>
          <a:xfrm>
            <a:off x="475825" y="148025"/>
            <a:ext cx="2288400" cy="1798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Jesse walks into class and says “hi” as she goes past her best friend’s desk. Her best friend doesn’t look at her or say anything.</a:t>
            </a:r>
            <a:endParaRPr dirty="0">
              <a:solidFill>
                <a:srgbClr val="FFFFFF"/>
              </a:solidFill>
            </a:endParaRPr>
          </a:p>
        </p:txBody>
      </p:sp>
      <p:pic>
        <p:nvPicPr>
          <p:cNvPr id="187" name="Google Shape;187;p24"/>
          <p:cNvPicPr preferRelativeResize="0"/>
          <p:nvPr/>
        </p:nvPicPr>
        <p:blipFill>
          <a:blip r:embed="rId3">
            <a:alphaModFix/>
          </a:blip>
          <a:stretch>
            <a:fillRect/>
          </a:stretch>
        </p:blipFill>
        <p:spPr>
          <a:xfrm>
            <a:off x="1135116" y="1389965"/>
            <a:ext cx="1141359" cy="983505"/>
          </a:xfrm>
          <a:prstGeom prst="rect">
            <a:avLst/>
          </a:prstGeom>
          <a:noFill/>
          <a:ln>
            <a:noFill/>
          </a:ln>
        </p:spPr>
      </p:pic>
      <p:pic>
        <p:nvPicPr>
          <p:cNvPr id="188" name="Google Shape;188;p24">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2" name="Content Placeholder 5">
            <a:extLst>
              <a:ext uri="{FF2B5EF4-FFF2-40B4-BE49-F238E27FC236}">
                <a16:creationId xmlns:a16="http://schemas.microsoft.com/office/drawing/2014/main" id="{FEA956C6-EBA7-48B6-957E-3BD430AA1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84432" y="3436543"/>
            <a:ext cx="868294" cy="994549"/>
          </a:xfrm>
          <a:prstGeom prst="rect">
            <a:avLst/>
          </a:prstGeom>
        </p:spPr>
      </p:pic>
      <p:sp>
        <p:nvSpPr>
          <p:cNvPr id="13" name="TextBox 12">
            <a:extLst>
              <a:ext uri="{FF2B5EF4-FFF2-40B4-BE49-F238E27FC236}">
                <a16:creationId xmlns:a16="http://schemas.microsoft.com/office/drawing/2014/main" id="{CCB7FEA3-1AF6-4074-9C50-B51D84A55140}"/>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14" name="TextBox 13">
            <a:extLst>
              <a:ext uri="{FF2B5EF4-FFF2-40B4-BE49-F238E27FC236}">
                <a16:creationId xmlns:a16="http://schemas.microsoft.com/office/drawing/2014/main" id="{309A7114-A38A-44C8-A032-0AB2E738C434}"/>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15" name="TextBox 14">
            <a:extLst>
              <a:ext uri="{FF2B5EF4-FFF2-40B4-BE49-F238E27FC236}">
                <a16:creationId xmlns:a16="http://schemas.microsoft.com/office/drawing/2014/main" id="{DD37A5F0-4033-439B-88A1-E648B897C050}"/>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16" name="Picture 15">
            <a:extLst>
              <a:ext uri="{FF2B5EF4-FFF2-40B4-BE49-F238E27FC236}">
                <a16:creationId xmlns:a16="http://schemas.microsoft.com/office/drawing/2014/main" id="{D3DE2A00-39B0-4483-B267-E54EFC3491B4}"/>
              </a:ext>
            </a:extLst>
          </p:cNvPr>
          <p:cNvPicPr>
            <a:picLocks noChangeAspect="1"/>
          </p:cNvPicPr>
          <p:nvPr/>
        </p:nvPicPr>
        <p:blipFill>
          <a:blip r:embed="rId7"/>
          <a:stretch>
            <a:fillRect/>
          </a:stretch>
        </p:blipFill>
        <p:spPr>
          <a:xfrm>
            <a:off x="7447616" y="3597902"/>
            <a:ext cx="832519" cy="762275"/>
          </a:xfrm>
          <a:prstGeom prst="rect">
            <a:avLst/>
          </a:prstGeom>
        </p:spPr>
      </p:pic>
      <p:pic>
        <p:nvPicPr>
          <p:cNvPr id="17" name="Picture 16">
            <a:extLst>
              <a:ext uri="{FF2B5EF4-FFF2-40B4-BE49-F238E27FC236}">
                <a16:creationId xmlns:a16="http://schemas.microsoft.com/office/drawing/2014/main" id="{7953AF93-B6C0-4B76-95EB-950A73411663}"/>
              </a:ext>
            </a:extLst>
          </p:cNvPr>
          <p:cNvPicPr>
            <a:picLocks noChangeAspect="1"/>
          </p:cNvPicPr>
          <p:nvPr/>
        </p:nvPicPr>
        <p:blipFill>
          <a:blip r:embed="rId8"/>
          <a:stretch>
            <a:fillRect/>
          </a:stretch>
        </p:blipFill>
        <p:spPr>
          <a:xfrm>
            <a:off x="4157414" y="-41701"/>
            <a:ext cx="729780" cy="1132924"/>
          </a:xfrm>
          <a:prstGeom prst="rect">
            <a:avLst/>
          </a:prstGeom>
        </p:spPr>
      </p:pic>
      <p:sp>
        <p:nvSpPr>
          <p:cNvPr id="18" name="TextBox 17">
            <a:extLst>
              <a:ext uri="{FF2B5EF4-FFF2-40B4-BE49-F238E27FC236}">
                <a16:creationId xmlns:a16="http://schemas.microsoft.com/office/drawing/2014/main" id="{662D356C-4EC4-46D9-B459-BD01050D37F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9" name="Picture 18">
            <a:extLst>
              <a:ext uri="{FF2B5EF4-FFF2-40B4-BE49-F238E27FC236}">
                <a16:creationId xmlns:a16="http://schemas.microsoft.com/office/drawing/2014/main" id="{340ACA80-2FBF-4AA0-8403-72A6792B85E9}"/>
              </a:ext>
            </a:extLst>
          </p:cNvPr>
          <p:cNvPicPr>
            <a:picLocks noChangeAspect="1"/>
          </p:cNvPicPr>
          <p:nvPr/>
        </p:nvPicPr>
        <p:blipFill>
          <a:blip r:embed="rId9"/>
          <a:stretch>
            <a:fillRect/>
          </a:stretch>
        </p:blipFill>
        <p:spPr>
          <a:xfrm>
            <a:off x="8692923" y="4886650"/>
            <a:ext cx="451077" cy="233910"/>
          </a:xfrm>
          <a:prstGeom prst="rect">
            <a:avLst/>
          </a:prstGeom>
        </p:spPr>
      </p:pic>
      <p:sp>
        <p:nvSpPr>
          <p:cNvPr id="20" name="Isosceles Triangle 19">
            <a:extLst>
              <a:ext uri="{FF2B5EF4-FFF2-40B4-BE49-F238E27FC236}">
                <a16:creationId xmlns:a16="http://schemas.microsoft.com/office/drawing/2014/main" id="{55651E79-369C-4073-A1DA-730857BADBAE}"/>
              </a:ext>
            </a:extLst>
          </p:cNvPr>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Google Shape;709;p70">
            <a:hlinkClick r:id="rId10" action="ppaction://hlinksldjump"/>
            <a:extLst>
              <a:ext uri="{FF2B5EF4-FFF2-40B4-BE49-F238E27FC236}">
                <a16:creationId xmlns:a16="http://schemas.microsoft.com/office/drawing/2014/main" id="{00FEE0A6-0017-482C-ACA1-E8B0369D71BE}"/>
              </a:ext>
            </a:extLst>
          </p:cNvPr>
          <p:cNvPicPr preferRelativeResize="0"/>
          <p:nvPr/>
        </p:nvPicPr>
        <p:blipFill>
          <a:blip r:embed="rId11"/>
          <a:stretch>
            <a:fillRect/>
          </a:stretch>
        </p:blipFill>
        <p:spPr>
          <a:xfrm rot="-398067">
            <a:off x="19924" y="4766587"/>
            <a:ext cx="780525" cy="3902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4457-3054-4964-B42A-8DECACF4410A}"/>
              </a:ext>
            </a:extLst>
          </p:cNvPr>
          <p:cNvSpPr>
            <a:spLocks noGrp="1"/>
          </p:cNvSpPr>
          <p:nvPr>
            <p:ph type="title"/>
          </p:nvPr>
        </p:nvSpPr>
        <p:spPr/>
        <p:txBody>
          <a:bodyPr/>
          <a:lstStyle/>
          <a:p>
            <a:r>
              <a:rPr lang="en-US" dirty="0"/>
              <a:t>Acknowledgment</a:t>
            </a:r>
          </a:p>
        </p:txBody>
      </p:sp>
      <p:sp>
        <p:nvSpPr>
          <p:cNvPr id="3" name="TextBox 2">
            <a:extLst>
              <a:ext uri="{FF2B5EF4-FFF2-40B4-BE49-F238E27FC236}">
                <a16:creationId xmlns:a16="http://schemas.microsoft.com/office/drawing/2014/main" id="{8ADE98B9-A101-40B2-8320-B9AB1AC89C6A}"/>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4" name="Picture 3">
            <a:extLst>
              <a:ext uri="{FF2B5EF4-FFF2-40B4-BE49-F238E27FC236}">
                <a16:creationId xmlns:a16="http://schemas.microsoft.com/office/drawing/2014/main" id="{DA57D31F-57C2-4A77-AC3C-18A83A82E3C7}"/>
              </a:ext>
            </a:extLst>
          </p:cNvPr>
          <p:cNvPicPr>
            <a:picLocks noChangeAspect="1"/>
          </p:cNvPicPr>
          <p:nvPr/>
        </p:nvPicPr>
        <p:blipFill>
          <a:blip r:embed="rId2"/>
          <a:stretch>
            <a:fillRect/>
          </a:stretch>
        </p:blipFill>
        <p:spPr>
          <a:xfrm>
            <a:off x="8692923" y="4886650"/>
            <a:ext cx="451077" cy="233910"/>
          </a:xfrm>
          <a:prstGeom prst="rect">
            <a:avLst/>
          </a:prstGeom>
        </p:spPr>
      </p:pic>
      <p:sp>
        <p:nvSpPr>
          <p:cNvPr id="5" name="Rectangle 4">
            <a:extLst>
              <a:ext uri="{FF2B5EF4-FFF2-40B4-BE49-F238E27FC236}">
                <a16:creationId xmlns:a16="http://schemas.microsoft.com/office/drawing/2014/main" id="{9A00DF5B-BC64-4F4E-A066-B179E3DA050F}"/>
              </a:ext>
            </a:extLst>
          </p:cNvPr>
          <p:cNvSpPr/>
          <p:nvPr/>
        </p:nvSpPr>
        <p:spPr>
          <a:xfrm>
            <a:off x="323567" y="946597"/>
            <a:ext cx="8429833" cy="384720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latin typeface="Calibri" panose="020F0502020204030204" pitchFamily="34" charset="0"/>
                <a:ea typeface="Calibri" panose="020F0502020204030204" pitchFamily="34" charset="0"/>
              </a:rPr>
              <a:t> This treatment session manual for implementation of Trauma-Focused Cognitive-Behavioral Therapy (TF-CBT) in a group format was originally developed under a grant from the Oklahoma Department of Mental Health and Substance Abuse Services awarded to Drs. Susan Schmidt and Elizabeth </a:t>
            </a:r>
            <a:r>
              <a:rPr lang="en-US" sz="1000" dirty="0" err="1">
                <a:latin typeface="Calibri" panose="020F0502020204030204" pitchFamily="34" charset="0"/>
                <a:ea typeface="Calibri" panose="020F0502020204030204" pitchFamily="34" charset="0"/>
              </a:rPr>
              <a:t>Risch</a:t>
            </a:r>
            <a:r>
              <a:rPr lang="en-US" sz="1000" dirty="0">
                <a:latin typeface="Calibri" panose="020F0502020204030204" pitchFamily="34" charset="0"/>
                <a:ea typeface="Calibri" panose="020F0502020204030204" pitchFamily="34" charset="0"/>
              </a:rPr>
              <a:t> from the University of Oklahoma Health Sciences Center. This manual was developed with support by the TF-CBT treatment developers Esther </a:t>
            </a:r>
            <a:r>
              <a:rPr lang="en-US" sz="1000" dirty="0" err="1">
                <a:latin typeface="Calibri" panose="020F0502020204030204" pitchFamily="34" charset="0"/>
                <a:ea typeface="Calibri" panose="020F0502020204030204" pitchFamily="34" charset="0"/>
              </a:rPr>
              <a:t>Deblinger</a:t>
            </a:r>
            <a:r>
              <a:rPr lang="en-US" sz="1000" dirty="0">
                <a:latin typeface="Calibri" panose="020F0502020204030204" pitchFamily="34" charset="0"/>
                <a:ea typeface="Calibri" panose="020F0502020204030204" pitchFamily="34" charset="0"/>
              </a:rPr>
              <a:t>, PhD, Anthony </a:t>
            </a:r>
            <a:r>
              <a:rPr lang="en-US" sz="1000" dirty="0" err="1">
                <a:latin typeface="Calibri" panose="020F0502020204030204" pitchFamily="34" charset="0"/>
                <a:ea typeface="Calibri" panose="020F0502020204030204" pitchFamily="34" charset="0"/>
              </a:rPr>
              <a:t>Mannarino</a:t>
            </a:r>
            <a:r>
              <a:rPr lang="en-US" sz="1000" dirty="0">
                <a:latin typeface="Calibri" panose="020F0502020204030204" pitchFamily="34" charset="0"/>
                <a:ea typeface="Calibri" panose="020F0502020204030204" pitchFamily="34" charset="0"/>
              </a:rPr>
              <a:t>, PhD, and Judith Cohen, MD. The federal government’s Substance Abuse and Mental Health Services Administration has recognized TF-CBT as a Model Program due to the extensive outcome data from randomized controlled trials that support its effectiveness in improving a variety of problems in youth who have experienced trauma.</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The current TF-CBT Group Curriculum Manual was developed and refined through many years of application of the treatment. Amanda Mitten, Natalie Gallo, Hannah Frye, Melissa Bernstein, and Saba Shahid contributed significantly to previous revisions of the manual. We wish to also thank Lindsey Peters, Kate </a:t>
            </a:r>
            <a:r>
              <a:rPr lang="en-US" sz="1000" dirty="0" err="1">
                <a:latin typeface="Calibri" panose="020F0502020204030204" pitchFamily="34" charset="0"/>
                <a:ea typeface="Calibri" panose="020F0502020204030204" pitchFamily="34" charset="0"/>
              </a:rPr>
              <a:t>Theimer</a:t>
            </a:r>
            <a:r>
              <a:rPr lang="en-US" sz="1000" dirty="0">
                <a:latin typeface="Calibri" panose="020F0502020204030204" pitchFamily="34" charset="0"/>
                <a:ea typeface="Calibri" panose="020F0502020204030204" pitchFamily="34" charset="0"/>
              </a:rPr>
              <a:t>, and Ashley </a:t>
            </a:r>
            <a:r>
              <a:rPr lang="en-US" sz="1000" dirty="0" err="1">
                <a:latin typeface="Calibri" panose="020F0502020204030204" pitchFamily="34" charset="0"/>
                <a:ea typeface="Calibri" panose="020F0502020204030204" pitchFamily="34" charset="0"/>
              </a:rPr>
              <a:t>Galsky</a:t>
            </a:r>
            <a:r>
              <a:rPr lang="en-US" sz="1000" dirty="0">
                <a:latin typeface="Calibri" panose="020F0502020204030204" pitchFamily="34" charset="0"/>
                <a:ea typeface="Calibri" panose="020F0502020204030204" pitchFamily="34" charset="0"/>
              </a:rPr>
              <a:t> for their assistance. This manual and work is dedicated to the families who have cared for children with a trauma history with whom we have worked.</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Copyrighted The Board of Regents of the University of Oklahoma</a:t>
            </a:r>
          </a:p>
          <a:p>
            <a:r>
              <a:rPr lang="en-US" sz="1000" dirty="0">
                <a:latin typeface="Calibri" panose="020F0502020204030204" pitchFamily="34" charset="0"/>
                <a:ea typeface="Calibri" panose="020F0502020204030204" pitchFamily="34" charset="0"/>
              </a:rPr>
              <a:t>All rights reserved. The materials contained herein are copyright protected by the University of Oklahoma and are provided for review only. No part of this publication may be reproduced, distributed, transmitted, derived or practiced in any form or by any means without the prior written permission of the University of Oklahoma, except in the case of brief quotations embodied in critical reviews and certain other noncommercial and non-medical uses permitted by copyright law.</a:t>
            </a:r>
          </a:p>
          <a:p>
            <a:r>
              <a:rPr lang="en-US" sz="1000" dirty="0">
                <a:latin typeface="Calibri" panose="020F0502020204030204" pitchFamily="34" charset="0"/>
                <a:ea typeface="Calibri" panose="020F0502020204030204" pitchFamily="34" charset="0"/>
              </a:rPr>
              <a:t> </a:t>
            </a:r>
          </a:p>
          <a:p>
            <a:r>
              <a:rPr lang="en-US" sz="800" u="sng" dirty="0">
                <a:latin typeface="Calibri" panose="020F0502020204030204" pitchFamily="34" charset="0"/>
                <a:ea typeface="Calibri" panose="020F0502020204030204" pitchFamily="34" charset="0"/>
              </a:rPr>
              <a:t>Contact Information</a:t>
            </a:r>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OKTF-CBT</a:t>
            </a:r>
          </a:p>
          <a:p>
            <a:r>
              <a:rPr lang="en-US" sz="800" dirty="0">
                <a:latin typeface="Calibri" panose="020F0502020204030204" pitchFamily="34" charset="0"/>
                <a:ea typeface="Calibri" panose="020F0502020204030204" pitchFamily="34" charset="0"/>
              </a:rPr>
              <a:t>University of Oklahoma Health Sciences Center</a:t>
            </a:r>
          </a:p>
          <a:p>
            <a:r>
              <a:rPr lang="en-US" sz="800" dirty="0">
                <a:latin typeface="Calibri" panose="020F0502020204030204" pitchFamily="34" charset="0"/>
                <a:ea typeface="Calibri" panose="020F0502020204030204" pitchFamily="34" charset="0"/>
              </a:rPr>
              <a:t>Center on Child Abuse and Neglect</a:t>
            </a:r>
          </a:p>
          <a:p>
            <a:r>
              <a:rPr lang="en-US" sz="800" dirty="0">
                <a:latin typeface="Calibri" panose="020F0502020204030204" pitchFamily="34" charset="0"/>
                <a:ea typeface="Calibri" panose="020F0502020204030204" pitchFamily="34" charset="0"/>
              </a:rPr>
              <a:t>1100 NE 13</a:t>
            </a:r>
            <a:r>
              <a:rPr lang="en-US" sz="800" baseline="30000" dirty="0">
                <a:latin typeface="Calibri" panose="020F0502020204030204" pitchFamily="34" charset="0"/>
                <a:ea typeface="Calibri" panose="020F0502020204030204" pitchFamily="34" charset="0"/>
              </a:rPr>
              <a:t>th</a:t>
            </a:r>
            <a:r>
              <a:rPr lang="en-US" sz="800" dirty="0">
                <a:latin typeface="Calibri" panose="020F0502020204030204" pitchFamily="34" charset="0"/>
                <a:ea typeface="Calibri" panose="020F0502020204030204" pitchFamily="34" charset="0"/>
              </a:rPr>
              <a:t> Street</a:t>
            </a:r>
          </a:p>
          <a:p>
            <a:r>
              <a:rPr lang="en-US" sz="800" dirty="0">
                <a:latin typeface="Calibri" panose="020F0502020204030204" pitchFamily="34" charset="0"/>
                <a:ea typeface="Calibri" panose="020F0502020204030204" pitchFamily="34" charset="0"/>
              </a:rPr>
              <a:t>Oklahoma City, OK 73117</a:t>
            </a:r>
          </a:p>
          <a:p>
            <a:r>
              <a:rPr lang="en-US" sz="800" dirty="0">
                <a:latin typeface="Calibri" panose="020F0502020204030204" pitchFamily="34" charset="0"/>
                <a:ea typeface="Calibri" panose="020F0502020204030204" pitchFamily="34" charset="0"/>
              </a:rPr>
              <a:t>(405) 271-5700</a:t>
            </a:r>
          </a:p>
          <a:p>
            <a:r>
              <a:rPr lang="en-US" sz="800" u="sng" dirty="0">
                <a:solidFill>
                  <a:srgbClr val="0563C1"/>
                </a:solidFill>
                <a:latin typeface="Calibri" panose="020F0502020204030204" pitchFamily="34" charset="0"/>
                <a:ea typeface="Calibri" panose="020F0502020204030204" pitchFamily="34" charset="0"/>
                <a:hlinkClick r:id="rId3"/>
              </a:rPr>
              <a:t>OKTF-CBT@ouhsc.edu</a:t>
            </a:r>
            <a:r>
              <a:rPr lang="en-US" sz="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589873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2843" y="297546"/>
            <a:ext cx="1797052" cy="523220"/>
          </a:xfrm>
          <a:prstGeom prst="rect">
            <a:avLst/>
          </a:prstGeom>
          <a:noFill/>
        </p:spPr>
        <p:txBody>
          <a:bodyPr wrap="square" rtlCol="0">
            <a:spAutoFit/>
          </a:bodyPr>
          <a:lstStyle/>
          <a:p>
            <a:r>
              <a:rPr lang="en-US" dirty="0"/>
              <a:t>Hear a loud noise in the house at  night</a:t>
            </a:r>
          </a:p>
        </p:txBody>
      </p:sp>
      <p:pic>
        <p:nvPicPr>
          <p:cNvPr id="12" name="Content Placeholder 5">
            <a:extLst>
              <a:ext uri="{FF2B5EF4-FFF2-40B4-BE49-F238E27FC236}">
                <a16:creationId xmlns:a16="http://schemas.microsoft.com/office/drawing/2014/main" id="{8CC8DE5B-3B2C-4622-BD9C-A6FB56410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11066" y="3328185"/>
            <a:ext cx="868294" cy="994549"/>
          </a:xfrm>
          <a:prstGeom prst="rect">
            <a:avLst/>
          </a:prstGeom>
        </p:spPr>
      </p:pic>
      <p:sp>
        <p:nvSpPr>
          <p:cNvPr id="13" name="TextBox 12">
            <a:extLst>
              <a:ext uri="{FF2B5EF4-FFF2-40B4-BE49-F238E27FC236}">
                <a16:creationId xmlns:a16="http://schemas.microsoft.com/office/drawing/2014/main" id="{5995B799-212C-4944-A800-DF4716A63572}"/>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14" name="TextBox 13">
            <a:extLst>
              <a:ext uri="{FF2B5EF4-FFF2-40B4-BE49-F238E27FC236}">
                <a16:creationId xmlns:a16="http://schemas.microsoft.com/office/drawing/2014/main" id="{B81E2586-744D-4CB2-94BA-285D78904FB2}"/>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15" name="TextBox 14">
            <a:extLst>
              <a:ext uri="{FF2B5EF4-FFF2-40B4-BE49-F238E27FC236}">
                <a16:creationId xmlns:a16="http://schemas.microsoft.com/office/drawing/2014/main" id="{F618B04E-42AB-401F-B176-C7E24F4B8D52}"/>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16" name="Picture 15">
            <a:extLst>
              <a:ext uri="{FF2B5EF4-FFF2-40B4-BE49-F238E27FC236}">
                <a16:creationId xmlns:a16="http://schemas.microsoft.com/office/drawing/2014/main" id="{1AC0A246-3410-4FF4-A438-114B73B83F0E}"/>
              </a:ext>
            </a:extLst>
          </p:cNvPr>
          <p:cNvPicPr>
            <a:picLocks noChangeAspect="1"/>
          </p:cNvPicPr>
          <p:nvPr/>
        </p:nvPicPr>
        <p:blipFill>
          <a:blip r:embed="rId3"/>
          <a:stretch>
            <a:fillRect/>
          </a:stretch>
        </p:blipFill>
        <p:spPr>
          <a:xfrm>
            <a:off x="7300415" y="3521508"/>
            <a:ext cx="832519" cy="762275"/>
          </a:xfrm>
          <a:prstGeom prst="rect">
            <a:avLst/>
          </a:prstGeom>
        </p:spPr>
      </p:pic>
      <p:pic>
        <p:nvPicPr>
          <p:cNvPr id="17" name="Picture 16">
            <a:extLst>
              <a:ext uri="{FF2B5EF4-FFF2-40B4-BE49-F238E27FC236}">
                <a16:creationId xmlns:a16="http://schemas.microsoft.com/office/drawing/2014/main" id="{E29BAC9B-F234-4D51-83AC-52B422FD439C}"/>
              </a:ext>
            </a:extLst>
          </p:cNvPr>
          <p:cNvPicPr>
            <a:picLocks noChangeAspect="1"/>
          </p:cNvPicPr>
          <p:nvPr/>
        </p:nvPicPr>
        <p:blipFill>
          <a:blip r:embed="rId4"/>
          <a:stretch>
            <a:fillRect/>
          </a:stretch>
        </p:blipFill>
        <p:spPr>
          <a:xfrm>
            <a:off x="4120515" y="126731"/>
            <a:ext cx="729780" cy="1132924"/>
          </a:xfrm>
          <a:prstGeom prst="rect">
            <a:avLst/>
          </a:prstGeom>
        </p:spPr>
      </p:pic>
      <p:sp>
        <p:nvSpPr>
          <p:cNvPr id="18" name="TextBox 17">
            <a:extLst>
              <a:ext uri="{FF2B5EF4-FFF2-40B4-BE49-F238E27FC236}">
                <a16:creationId xmlns:a16="http://schemas.microsoft.com/office/drawing/2014/main" id="{C2B2FE84-2758-4B76-839A-D26CBE326808}"/>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9" name="Picture 18">
            <a:extLst>
              <a:ext uri="{FF2B5EF4-FFF2-40B4-BE49-F238E27FC236}">
                <a16:creationId xmlns:a16="http://schemas.microsoft.com/office/drawing/2014/main" id="{8B031E85-36F0-4A2B-88BC-3FA9452F0D87}"/>
              </a:ext>
            </a:extLst>
          </p:cNvPr>
          <p:cNvPicPr>
            <a:picLocks noChangeAspect="1"/>
          </p:cNvPicPr>
          <p:nvPr/>
        </p:nvPicPr>
        <p:blipFill>
          <a:blip r:embed="rId5"/>
          <a:stretch>
            <a:fillRect/>
          </a:stretch>
        </p:blipFill>
        <p:spPr>
          <a:xfrm>
            <a:off x="8692923" y="4886650"/>
            <a:ext cx="451077" cy="233910"/>
          </a:xfrm>
          <a:prstGeom prst="rect">
            <a:avLst/>
          </a:prstGeom>
        </p:spPr>
      </p:pic>
      <p:pic>
        <p:nvPicPr>
          <p:cNvPr id="20" name="Google Shape;90;p15">
            <a:hlinkClick r:id="rId6" action="ppaction://hlinksldjump"/>
            <a:extLst>
              <a:ext uri="{FF2B5EF4-FFF2-40B4-BE49-F238E27FC236}">
                <a16:creationId xmlns:a16="http://schemas.microsoft.com/office/drawing/2014/main" id="{042AE59C-B8CC-430B-9628-04F4B7EC251B}"/>
              </a:ext>
            </a:extLst>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21" name="Google Shape;709;p70">
            <a:hlinkClick r:id="rId8" action="ppaction://hlinksldjump"/>
            <a:extLst>
              <a:ext uri="{FF2B5EF4-FFF2-40B4-BE49-F238E27FC236}">
                <a16:creationId xmlns:a16="http://schemas.microsoft.com/office/drawing/2014/main" id="{1AB21CBA-3553-449F-8434-AD76A56297B2}"/>
              </a:ext>
            </a:extLst>
          </p:cNvPr>
          <p:cNvPicPr preferRelativeResize="0"/>
          <p:nvPr/>
        </p:nvPicPr>
        <p:blipFill>
          <a:blip r:embed="rId9"/>
          <a:stretch>
            <a:fillRect/>
          </a:stretch>
        </p:blipFill>
        <p:spPr>
          <a:xfrm rot="-398067">
            <a:off x="19924" y="4766587"/>
            <a:ext cx="780525" cy="390262"/>
          </a:xfrm>
          <a:prstGeom prst="rect">
            <a:avLst/>
          </a:prstGeom>
          <a:noFill/>
          <a:ln>
            <a:noFill/>
          </a:ln>
        </p:spPr>
      </p:pic>
    </p:spTree>
    <p:extLst>
      <p:ext uri="{BB962C8B-B14F-4D97-AF65-F5344CB8AC3E}">
        <p14:creationId xmlns:p14="http://schemas.microsoft.com/office/powerpoint/2010/main" val="1640100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897129" y="1092995"/>
            <a:ext cx="5578845" cy="3086100"/>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088837-670D-4021-8B57-28509AE670E0}"/>
              </a:ext>
            </a:extLst>
          </p:cNvPr>
          <p:cNvSpPr txBox="1"/>
          <p:nvPr/>
        </p:nvSpPr>
        <p:spPr>
          <a:xfrm>
            <a:off x="5235692" y="125752"/>
            <a:ext cx="3774958" cy="369332"/>
          </a:xfrm>
          <a:prstGeom prst="rect">
            <a:avLst/>
          </a:prstGeom>
          <a:noFill/>
        </p:spPr>
        <p:txBody>
          <a:bodyPr wrap="square" rtlCol="0">
            <a:spAutoFit/>
          </a:bodyPr>
          <a:lstStyle/>
          <a:p>
            <a:r>
              <a:rPr lang="en-US" sz="1800" dirty="0">
                <a:solidFill>
                  <a:srgbClr val="FF0000"/>
                </a:solidFill>
              </a:rPr>
              <a:t>Thought:</a:t>
            </a:r>
            <a:endParaRPr lang="en-US" sz="1200" dirty="0">
              <a:solidFill>
                <a:srgbClr val="FF0000"/>
              </a:solidFill>
            </a:endParaRPr>
          </a:p>
        </p:txBody>
      </p:sp>
      <p:sp>
        <p:nvSpPr>
          <p:cNvPr id="13" name="TextBox 12">
            <a:extLst>
              <a:ext uri="{FF2B5EF4-FFF2-40B4-BE49-F238E27FC236}">
                <a16:creationId xmlns:a16="http://schemas.microsoft.com/office/drawing/2014/main" id="{F3F57549-AE44-4B97-9304-2BF098EAFB6F}"/>
              </a:ext>
            </a:extLst>
          </p:cNvPr>
          <p:cNvSpPr txBox="1"/>
          <p:nvPr/>
        </p:nvSpPr>
        <p:spPr>
          <a:xfrm>
            <a:off x="5671930" y="1820004"/>
            <a:ext cx="3431490" cy="400110"/>
          </a:xfrm>
          <a:prstGeom prst="rect">
            <a:avLst/>
          </a:prstGeom>
          <a:noFill/>
        </p:spPr>
        <p:txBody>
          <a:bodyPr wrap="square" rtlCol="0">
            <a:spAutoFit/>
          </a:bodyPr>
          <a:lstStyle/>
          <a:p>
            <a:r>
              <a:rPr lang="en-US" sz="2000" dirty="0">
                <a:solidFill>
                  <a:srgbClr val="92D050"/>
                </a:solidFill>
              </a:rPr>
              <a:t>New Thought:</a:t>
            </a:r>
          </a:p>
        </p:txBody>
      </p:sp>
      <p:sp>
        <p:nvSpPr>
          <p:cNvPr id="14" name="TextBox 13">
            <a:extLst>
              <a:ext uri="{FF2B5EF4-FFF2-40B4-BE49-F238E27FC236}">
                <a16:creationId xmlns:a16="http://schemas.microsoft.com/office/drawing/2014/main" id="{CBF73798-E7C8-4B56-AFFD-5D6A73A5830D}"/>
              </a:ext>
            </a:extLst>
          </p:cNvPr>
          <p:cNvSpPr txBox="1"/>
          <p:nvPr/>
        </p:nvSpPr>
        <p:spPr>
          <a:xfrm>
            <a:off x="2467568" y="4218572"/>
            <a:ext cx="4456693" cy="276999"/>
          </a:xfrm>
          <a:prstGeom prst="rect">
            <a:avLst/>
          </a:prstGeom>
          <a:noFill/>
        </p:spPr>
        <p:txBody>
          <a:bodyPr wrap="square" rtlCol="0">
            <a:spAutoFit/>
          </a:bodyPr>
          <a:lstStyle/>
          <a:p>
            <a:r>
              <a:rPr lang="en-US" sz="1200" dirty="0">
                <a:solidFill>
                  <a:srgbClr val="FF0000"/>
                </a:solidFill>
              </a:rPr>
              <a:t>Feelings</a:t>
            </a:r>
            <a:endParaRPr lang="en-US" sz="1000" dirty="0">
              <a:solidFill>
                <a:srgbClr val="FF0000"/>
              </a:solidFill>
            </a:endParaRPr>
          </a:p>
        </p:txBody>
      </p:sp>
      <p:sp>
        <p:nvSpPr>
          <p:cNvPr id="15" name="TextBox 14">
            <a:extLst>
              <a:ext uri="{FF2B5EF4-FFF2-40B4-BE49-F238E27FC236}">
                <a16:creationId xmlns:a16="http://schemas.microsoft.com/office/drawing/2014/main" id="{EF115861-26EB-4039-AF94-C19F01E2B1F6}"/>
              </a:ext>
            </a:extLst>
          </p:cNvPr>
          <p:cNvSpPr txBox="1"/>
          <p:nvPr/>
        </p:nvSpPr>
        <p:spPr>
          <a:xfrm>
            <a:off x="3762937" y="4399523"/>
            <a:ext cx="2416513" cy="400110"/>
          </a:xfrm>
          <a:prstGeom prst="rect">
            <a:avLst/>
          </a:prstGeom>
          <a:noFill/>
        </p:spPr>
        <p:txBody>
          <a:bodyPr wrap="square" rtlCol="0">
            <a:spAutoFit/>
          </a:bodyPr>
          <a:lstStyle/>
          <a:p>
            <a:r>
              <a:rPr lang="en-US" sz="2000" dirty="0">
                <a:solidFill>
                  <a:srgbClr val="92D050"/>
                </a:solidFill>
              </a:rPr>
              <a:t>New Feeling &amp; #:</a:t>
            </a:r>
          </a:p>
        </p:txBody>
      </p:sp>
      <p:sp>
        <p:nvSpPr>
          <p:cNvPr id="16" name="TextBox 15">
            <a:extLst>
              <a:ext uri="{FF2B5EF4-FFF2-40B4-BE49-F238E27FC236}">
                <a16:creationId xmlns:a16="http://schemas.microsoft.com/office/drawing/2014/main" id="{962FAB48-E5CF-45BF-B05E-749269BBD4B6}"/>
              </a:ext>
            </a:extLst>
          </p:cNvPr>
          <p:cNvSpPr txBox="1"/>
          <p:nvPr/>
        </p:nvSpPr>
        <p:spPr>
          <a:xfrm>
            <a:off x="40580" y="1710445"/>
            <a:ext cx="2591816" cy="400110"/>
          </a:xfrm>
          <a:prstGeom prst="rect">
            <a:avLst/>
          </a:prstGeom>
          <a:noFill/>
        </p:spPr>
        <p:txBody>
          <a:bodyPr wrap="square" rtlCol="0">
            <a:spAutoFit/>
          </a:bodyPr>
          <a:lstStyle/>
          <a:p>
            <a:r>
              <a:rPr lang="en-US" sz="2000" dirty="0">
                <a:solidFill>
                  <a:srgbClr val="FF0000"/>
                </a:solidFill>
              </a:rPr>
              <a:t>Behavior:</a:t>
            </a:r>
            <a:endParaRPr lang="en-US" dirty="0">
              <a:solidFill>
                <a:srgbClr val="FF0000"/>
              </a:solidFill>
            </a:endParaRPr>
          </a:p>
        </p:txBody>
      </p:sp>
      <p:sp>
        <p:nvSpPr>
          <p:cNvPr id="17" name="TextBox 16">
            <a:extLst>
              <a:ext uri="{FF2B5EF4-FFF2-40B4-BE49-F238E27FC236}">
                <a16:creationId xmlns:a16="http://schemas.microsoft.com/office/drawing/2014/main" id="{1036DC2C-1C04-4ABA-9786-782E99F26BCB}"/>
              </a:ext>
            </a:extLst>
          </p:cNvPr>
          <p:cNvSpPr txBox="1"/>
          <p:nvPr/>
        </p:nvSpPr>
        <p:spPr>
          <a:xfrm>
            <a:off x="-31206" y="3553403"/>
            <a:ext cx="2416513" cy="400110"/>
          </a:xfrm>
          <a:prstGeom prst="rect">
            <a:avLst/>
          </a:prstGeom>
          <a:noFill/>
        </p:spPr>
        <p:txBody>
          <a:bodyPr wrap="square" rtlCol="0">
            <a:spAutoFit/>
          </a:bodyPr>
          <a:lstStyle/>
          <a:p>
            <a:r>
              <a:rPr lang="en-US" sz="2000" dirty="0">
                <a:solidFill>
                  <a:srgbClr val="92D050"/>
                </a:solidFill>
              </a:rPr>
              <a:t>New Behavior:</a:t>
            </a:r>
          </a:p>
        </p:txBody>
      </p:sp>
      <p:sp>
        <p:nvSpPr>
          <p:cNvPr id="18" name="Cross 17">
            <a:extLst>
              <a:ext uri="{FF2B5EF4-FFF2-40B4-BE49-F238E27FC236}">
                <a16:creationId xmlns:a16="http://schemas.microsoft.com/office/drawing/2014/main" id="{0F9A4253-641B-4B84-866B-AADE96FC375D}"/>
              </a:ext>
            </a:extLst>
          </p:cNvPr>
          <p:cNvSpPr/>
          <p:nvPr/>
        </p:nvSpPr>
        <p:spPr>
          <a:xfrm>
            <a:off x="4379093" y="2059173"/>
            <a:ext cx="266699" cy="257235"/>
          </a:xfrm>
          <a:prstGeom prst="plus">
            <a:avLst>
              <a:gd name="adj" fmla="val 47689"/>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9" name="Minus Sign 18">
            <a:extLst>
              <a:ext uri="{FF2B5EF4-FFF2-40B4-BE49-F238E27FC236}">
                <a16:creationId xmlns:a16="http://schemas.microsoft.com/office/drawing/2014/main" id="{BECDF3AC-DDD4-4A4C-B9C6-2ED959EFF0A3}"/>
              </a:ext>
            </a:extLst>
          </p:cNvPr>
          <p:cNvSpPr/>
          <p:nvPr/>
        </p:nvSpPr>
        <p:spPr>
          <a:xfrm>
            <a:off x="4289808" y="3169986"/>
            <a:ext cx="445267" cy="95896"/>
          </a:xfrm>
          <a:prstGeom prst="mathMinus">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86;p24">
            <a:extLst>
              <a:ext uri="{FF2B5EF4-FFF2-40B4-BE49-F238E27FC236}">
                <a16:creationId xmlns:a16="http://schemas.microsoft.com/office/drawing/2014/main" id="{B3A5ABF2-0442-4D61-B9ED-2DFD2B31DD21}"/>
              </a:ext>
            </a:extLst>
          </p:cNvPr>
          <p:cNvSpPr txBox="1"/>
          <p:nvPr/>
        </p:nvSpPr>
        <p:spPr>
          <a:xfrm>
            <a:off x="253814" y="56243"/>
            <a:ext cx="2288400" cy="150937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r>
              <a:rPr lang="en-US" dirty="0">
                <a:solidFill>
                  <a:schemeClr val="bg1"/>
                </a:solidFill>
              </a:rPr>
              <a:t>Jace is in the lunch line with a full tray of food. Someone bumps him from behind. Jace drops his tray and food spills all over his new hoodie.</a:t>
            </a:r>
          </a:p>
        </p:txBody>
      </p:sp>
      <p:pic>
        <p:nvPicPr>
          <p:cNvPr id="20" name="Content Placeholder 5">
            <a:extLst>
              <a:ext uri="{FF2B5EF4-FFF2-40B4-BE49-F238E27FC236}">
                <a16:creationId xmlns:a16="http://schemas.microsoft.com/office/drawing/2014/main" id="{B7A0A851-23FF-43FD-88B8-74B62500A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1066" y="3933818"/>
            <a:ext cx="868294" cy="994549"/>
          </a:xfrm>
          <a:prstGeom prst="rect">
            <a:avLst/>
          </a:prstGeom>
        </p:spPr>
      </p:pic>
      <p:sp>
        <p:nvSpPr>
          <p:cNvPr id="21" name="TextBox 20">
            <a:extLst>
              <a:ext uri="{FF2B5EF4-FFF2-40B4-BE49-F238E27FC236}">
                <a16:creationId xmlns:a16="http://schemas.microsoft.com/office/drawing/2014/main" id="{0210AAA2-3FE2-4A79-8AA3-9C4AE797E48B}"/>
              </a:ext>
            </a:extLst>
          </p:cNvPr>
          <p:cNvSpPr txBox="1"/>
          <p:nvPr/>
        </p:nvSpPr>
        <p:spPr>
          <a:xfrm>
            <a:off x="2285031" y="3733763"/>
            <a:ext cx="960783" cy="400110"/>
          </a:xfrm>
          <a:prstGeom prst="rect">
            <a:avLst/>
          </a:prstGeom>
          <a:noFill/>
        </p:spPr>
        <p:txBody>
          <a:bodyPr wrap="square" rtlCol="0">
            <a:spAutoFit/>
          </a:bodyPr>
          <a:lstStyle/>
          <a:p>
            <a:r>
              <a:rPr lang="en-US" sz="2000" dirty="0"/>
              <a:t>DO</a:t>
            </a:r>
          </a:p>
        </p:txBody>
      </p:sp>
      <p:sp>
        <p:nvSpPr>
          <p:cNvPr id="22" name="TextBox 21">
            <a:extLst>
              <a:ext uri="{FF2B5EF4-FFF2-40B4-BE49-F238E27FC236}">
                <a16:creationId xmlns:a16="http://schemas.microsoft.com/office/drawing/2014/main" id="{4BBDB0A8-3730-47BD-9EF1-1FC776CAE222}"/>
              </a:ext>
            </a:extLst>
          </p:cNvPr>
          <p:cNvSpPr txBox="1"/>
          <p:nvPr/>
        </p:nvSpPr>
        <p:spPr>
          <a:xfrm>
            <a:off x="4041913" y="1636644"/>
            <a:ext cx="960783" cy="400110"/>
          </a:xfrm>
          <a:prstGeom prst="rect">
            <a:avLst/>
          </a:prstGeom>
          <a:noFill/>
        </p:spPr>
        <p:txBody>
          <a:bodyPr wrap="square" rtlCol="0">
            <a:spAutoFit/>
          </a:bodyPr>
          <a:lstStyle/>
          <a:p>
            <a:r>
              <a:rPr lang="en-US" sz="2000" dirty="0"/>
              <a:t>THINK</a:t>
            </a:r>
            <a:endParaRPr lang="en-US" dirty="0"/>
          </a:p>
        </p:txBody>
      </p:sp>
      <p:sp>
        <p:nvSpPr>
          <p:cNvPr id="23" name="TextBox 22">
            <a:extLst>
              <a:ext uri="{FF2B5EF4-FFF2-40B4-BE49-F238E27FC236}">
                <a16:creationId xmlns:a16="http://schemas.microsoft.com/office/drawing/2014/main" id="{BE79244F-FE81-4877-BAF5-9CE92FC70541}"/>
              </a:ext>
            </a:extLst>
          </p:cNvPr>
          <p:cNvSpPr txBox="1"/>
          <p:nvPr/>
        </p:nvSpPr>
        <p:spPr>
          <a:xfrm>
            <a:off x="6129130" y="3778985"/>
            <a:ext cx="868294" cy="400110"/>
          </a:xfrm>
          <a:prstGeom prst="rect">
            <a:avLst/>
          </a:prstGeom>
          <a:noFill/>
        </p:spPr>
        <p:txBody>
          <a:bodyPr wrap="square" rtlCol="0">
            <a:spAutoFit/>
          </a:bodyPr>
          <a:lstStyle/>
          <a:p>
            <a:r>
              <a:rPr lang="en-US" sz="2000" dirty="0"/>
              <a:t>FEEL</a:t>
            </a:r>
          </a:p>
        </p:txBody>
      </p:sp>
      <p:pic>
        <p:nvPicPr>
          <p:cNvPr id="24" name="Picture 23">
            <a:extLst>
              <a:ext uri="{FF2B5EF4-FFF2-40B4-BE49-F238E27FC236}">
                <a16:creationId xmlns:a16="http://schemas.microsoft.com/office/drawing/2014/main" id="{57295374-727C-4C1F-8354-08E062EF8F52}"/>
              </a:ext>
            </a:extLst>
          </p:cNvPr>
          <p:cNvPicPr>
            <a:picLocks noChangeAspect="1"/>
          </p:cNvPicPr>
          <p:nvPr/>
        </p:nvPicPr>
        <p:blipFill>
          <a:blip r:embed="rId4"/>
          <a:stretch>
            <a:fillRect/>
          </a:stretch>
        </p:blipFill>
        <p:spPr>
          <a:xfrm>
            <a:off x="7300415" y="3521508"/>
            <a:ext cx="832519" cy="762275"/>
          </a:xfrm>
          <a:prstGeom prst="rect">
            <a:avLst/>
          </a:prstGeom>
        </p:spPr>
      </p:pic>
      <p:pic>
        <p:nvPicPr>
          <p:cNvPr id="25" name="Picture 24">
            <a:extLst>
              <a:ext uri="{FF2B5EF4-FFF2-40B4-BE49-F238E27FC236}">
                <a16:creationId xmlns:a16="http://schemas.microsoft.com/office/drawing/2014/main" id="{3B57C61B-083E-47C6-BA8D-AD0EA09284DE}"/>
              </a:ext>
            </a:extLst>
          </p:cNvPr>
          <p:cNvPicPr>
            <a:picLocks noChangeAspect="1"/>
          </p:cNvPicPr>
          <p:nvPr/>
        </p:nvPicPr>
        <p:blipFill>
          <a:blip r:embed="rId5"/>
          <a:stretch>
            <a:fillRect/>
          </a:stretch>
        </p:blipFill>
        <p:spPr>
          <a:xfrm>
            <a:off x="4120515" y="126731"/>
            <a:ext cx="729780" cy="1132924"/>
          </a:xfrm>
          <a:prstGeom prst="rect">
            <a:avLst/>
          </a:prstGeom>
        </p:spPr>
      </p:pic>
      <p:sp>
        <p:nvSpPr>
          <p:cNvPr id="26" name="TextBox 25">
            <a:extLst>
              <a:ext uri="{FF2B5EF4-FFF2-40B4-BE49-F238E27FC236}">
                <a16:creationId xmlns:a16="http://schemas.microsoft.com/office/drawing/2014/main" id="{65B6C1B0-496C-4849-ADA1-5CC8EC9F519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7" name="Picture 26">
            <a:extLst>
              <a:ext uri="{FF2B5EF4-FFF2-40B4-BE49-F238E27FC236}">
                <a16:creationId xmlns:a16="http://schemas.microsoft.com/office/drawing/2014/main" id="{4B45D6CE-9602-48E8-9BE1-0008C20E60E1}"/>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28" name="Google Shape;90;p15">
            <a:hlinkClick r:id="rId7" action="ppaction://hlinksldjump"/>
            <a:extLst>
              <a:ext uri="{FF2B5EF4-FFF2-40B4-BE49-F238E27FC236}">
                <a16:creationId xmlns:a16="http://schemas.microsoft.com/office/drawing/2014/main" id="{236DE973-87DE-4758-9B9C-3F3F3E913953}"/>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29" name="Google Shape;709;p70">
            <a:hlinkClick r:id="rId9" action="ppaction://hlinksldjump"/>
            <a:extLst>
              <a:ext uri="{FF2B5EF4-FFF2-40B4-BE49-F238E27FC236}">
                <a16:creationId xmlns:a16="http://schemas.microsoft.com/office/drawing/2014/main" id="{C7097525-974E-4D86-B852-91CF2011D442}"/>
              </a:ext>
            </a:extLst>
          </p:cNvPr>
          <p:cNvPicPr preferRelativeResize="0"/>
          <p:nvPr/>
        </p:nvPicPr>
        <p:blipFill>
          <a:blip r:embed="rId10"/>
          <a:stretch>
            <a:fillRect/>
          </a:stretch>
        </p:blipFill>
        <p:spPr>
          <a:xfrm rot="-398067">
            <a:off x="19924" y="4766587"/>
            <a:ext cx="780525" cy="390262"/>
          </a:xfrm>
          <a:prstGeom prst="rect">
            <a:avLst/>
          </a:prstGeom>
          <a:noFill/>
          <a:ln>
            <a:noFill/>
          </a:ln>
        </p:spPr>
      </p:pic>
    </p:spTree>
    <p:extLst>
      <p:ext uri="{BB962C8B-B14F-4D97-AF65-F5344CB8AC3E}">
        <p14:creationId xmlns:p14="http://schemas.microsoft.com/office/powerpoint/2010/main" val="2437635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5"/>
          <p:cNvPicPr preferRelativeResize="0"/>
          <p:nvPr/>
        </p:nvPicPr>
        <p:blipFill>
          <a:blip r:embed="rId3">
            <a:alphaModFix/>
          </a:blip>
          <a:stretch>
            <a:fillRect/>
          </a:stretch>
        </p:blipFill>
        <p:spPr>
          <a:xfrm>
            <a:off x="2608425" y="76200"/>
            <a:ext cx="4478137" cy="4991099"/>
          </a:xfrm>
          <a:prstGeom prst="rect">
            <a:avLst/>
          </a:prstGeom>
          <a:noFill/>
          <a:ln>
            <a:noFill/>
          </a:ln>
        </p:spPr>
      </p:pic>
      <p:sp>
        <p:nvSpPr>
          <p:cNvPr id="194" name="Google Shape;194;p25"/>
          <p:cNvSpPr txBox="1"/>
          <p:nvPr/>
        </p:nvSpPr>
        <p:spPr>
          <a:xfrm>
            <a:off x="133375" y="420200"/>
            <a:ext cx="2338500" cy="27234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Amatic SC"/>
                <a:ea typeface="Amatic SC"/>
                <a:cs typeface="Amatic SC"/>
                <a:sym typeface="Amatic SC"/>
              </a:rPr>
              <a:t>Our </a:t>
            </a:r>
            <a:endParaRPr sz="36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3600" b="1">
                <a:solidFill>
                  <a:srgbClr val="FFFFFF"/>
                </a:solidFill>
                <a:latin typeface="Amatic SC"/>
                <a:ea typeface="Amatic SC"/>
                <a:cs typeface="Amatic SC"/>
                <a:sym typeface="Amatic SC"/>
              </a:rPr>
              <a:t>Body’s </a:t>
            </a:r>
            <a:endParaRPr sz="36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3600" b="1">
                <a:solidFill>
                  <a:srgbClr val="FFFFFF"/>
                </a:solidFill>
                <a:latin typeface="Amatic SC"/>
                <a:ea typeface="Amatic SC"/>
                <a:cs typeface="Amatic SC"/>
                <a:sym typeface="Amatic SC"/>
              </a:rPr>
              <a:t>Alarm </a:t>
            </a:r>
            <a:endParaRPr sz="36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3600" b="1">
                <a:solidFill>
                  <a:srgbClr val="FFFFFF"/>
                </a:solidFill>
                <a:latin typeface="Amatic SC"/>
                <a:ea typeface="Amatic SC"/>
                <a:cs typeface="Amatic SC"/>
                <a:sym typeface="Amatic SC"/>
              </a:rPr>
              <a:t>System</a:t>
            </a:r>
            <a:endParaRPr sz="3600" b="1">
              <a:solidFill>
                <a:srgbClr val="FFFFFF"/>
              </a:solidFill>
              <a:latin typeface="Amatic SC"/>
              <a:ea typeface="Amatic SC"/>
              <a:cs typeface="Amatic SC"/>
              <a:sym typeface="Amatic SC"/>
            </a:endParaRPr>
          </a:p>
        </p:txBody>
      </p:sp>
      <p:sp>
        <p:nvSpPr>
          <p:cNvPr id="195" name="Google Shape;195;p25"/>
          <p:cNvSpPr txBox="1"/>
          <p:nvPr/>
        </p:nvSpPr>
        <p:spPr>
          <a:xfrm>
            <a:off x="6598103" y="2036004"/>
            <a:ext cx="2338500" cy="2794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FFFFFF"/>
                </a:solidFill>
                <a:latin typeface="Amatic SC"/>
                <a:ea typeface="Amatic SC"/>
                <a:cs typeface="Amatic SC"/>
                <a:sym typeface="Amatic SC"/>
              </a:rPr>
              <a:t>What relaxers can help reset our alarm system?</a:t>
            </a:r>
            <a:endParaRPr sz="2800" b="1" dirty="0">
              <a:solidFill>
                <a:srgbClr val="FFFFFF"/>
              </a:solidFill>
              <a:latin typeface="Amatic SC"/>
              <a:ea typeface="Amatic SC"/>
              <a:cs typeface="Amatic SC"/>
              <a:sym typeface="Amatic SC"/>
            </a:endParaRPr>
          </a:p>
        </p:txBody>
      </p:sp>
      <p:pic>
        <p:nvPicPr>
          <p:cNvPr id="196" name="Google Shape;196;p25">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97" name="Google Shape;197;p25">
            <a:hlinkClick r:id="rId6" action="ppaction://hlinksldjump"/>
          </p:cNvPr>
          <p:cNvPicPr preferRelativeResize="0"/>
          <p:nvPr/>
        </p:nvPicPr>
        <p:blipFill>
          <a:blip r:embed="rId7"/>
          <a:stretch>
            <a:fillRect/>
          </a:stretch>
        </p:blipFill>
        <p:spPr>
          <a:xfrm rot="-398067">
            <a:off x="19924" y="4789262"/>
            <a:ext cx="780525" cy="390262"/>
          </a:xfrm>
          <a:prstGeom prst="rect">
            <a:avLst/>
          </a:prstGeom>
          <a:noFill/>
          <a:ln>
            <a:noFill/>
          </a:ln>
        </p:spPr>
      </p:pic>
      <p:sp>
        <p:nvSpPr>
          <p:cNvPr id="13" name="TextBox 12">
            <a:extLst>
              <a:ext uri="{FF2B5EF4-FFF2-40B4-BE49-F238E27FC236}">
                <a16:creationId xmlns:a16="http://schemas.microsoft.com/office/drawing/2014/main" id="{0C37FC59-F17F-4211-B0AA-89FC9F08D458}"/>
              </a:ext>
            </a:extLst>
          </p:cNvPr>
          <p:cNvSpPr txBox="1"/>
          <p:nvPr/>
        </p:nvSpPr>
        <p:spPr>
          <a:xfrm>
            <a:off x="4946609" y="4830504"/>
            <a:ext cx="2050823" cy="307777"/>
          </a:xfrm>
          <a:prstGeom prst="rect">
            <a:avLst/>
          </a:prstGeom>
          <a:noFill/>
        </p:spPr>
        <p:txBody>
          <a:bodyPr wrap="square" rtlCol="0">
            <a:spAutoFit/>
          </a:bodyPr>
          <a:lstStyle/>
          <a:p>
            <a:r>
              <a:rPr lang="en-US" sz="700" dirty="0">
                <a:solidFill>
                  <a:schemeClr val="tx1"/>
                </a:solidFill>
              </a:rPr>
              <a:t>STRAUS, S. (2013). </a:t>
            </a:r>
            <a:r>
              <a:rPr lang="en-US" sz="700" i="1" dirty="0">
                <a:solidFill>
                  <a:schemeClr val="tx1"/>
                </a:solidFill>
              </a:rPr>
              <a:t>HEALING DAYS</a:t>
            </a:r>
            <a:r>
              <a:rPr lang="en-US" sz="700" dirty="0">
                <a:solidFill>
                  <a:schemeClr val="tx1"/>
                </a:solidFill>
              </a:rPr>
              <a:t>. MAGINATION Press.</a:t>
            </a:r>
          </a:p>
        </p:txBody>
      </p:sp>
      <p:sp>
        <p:nvSpPr>
          <p:cNvPr id="14" name="TextBox 13">
            <a:extLst>
              <a:ext uri="{FF2B5EF4-FFF2-40B4-BE49-F238E27FC236}">
                <a16:creationId xmlns:a16="http://schemas.microsoft.com/office/drawing/2014/main" id="{12072A2E-5AD7-41A5-BFBB-67BB52964324}"/>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77E82B3E-A383-4178-8644-E4106C00A0E5}"/>
              </a:ext>
            </a:extLst>
          </p:cNvPr>
          <p:cNvPicPr>
            <a:picLocks noChangeAspect="1"/>
          </p:cNvPicPr>
          <p:nvPr/>
        </p:nvPicPr>
        <p:blipFill>
          <a:blip r:embed="rId8"/>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02792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0"/>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26" name="Google Shape;526;p60"/>
          <p:cNvSpPr txBox="1"/>
          <p:nvPr/>
        </p:nvSpPr>
        <p:spPr>
          <a:xfrm>
            <a:off x="5199925" y="410100"/>
            <a:ext cx="3609900" cy="43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b="1" dirty="0">
                <a:latin typeface="Amatic SC"/>
                <a:ea typeface="Amatic SC"/>
                <a:cs typeface="Amatic SC"/>
                <a:sym typeface="Amatic SC"/>
              </a:rPr>
              <a:t>Welcome to TF-CBT Group Combined Time!</a:t>
            </a:r>
            <a:endParaRPr sz="5400" b="1" dirty="0">
              <a:latin typeface="Amatic SC"/>
              <a:ea typeface="Amatic SC"/>
              <a:cs typeface="Amatic SC"/>
              <a:sym typeface="Amatic SC"/>
            </a:endParaRPr>
          </a:p>
        </p:txBody>
      </p:sp>
      <p:pic>
        <p:nvPicPr>
          <p:cNvPr id="527" name="Google Shape;527;p60">
            <a:hlinkClick r:id="rId4" action="ppaction://hlinksldjump"/>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528" name="Google Shape;528;p60">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7" name="TextBox 6">
            <a:extLst>
              <a:ext uri="{FF2B5EF4-FFF2-40B4-BE49-F238E27FC236}">
                <a16:creationId xmlns:a16="http://schemas.microsoft.com/office/drawing/2014/main" id="{FFBDEA98-E403-4814-A035-D9D25D0D2FBA}"/>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98E52610-EAF0-4938-B18D-C1328B8AF10B}"/>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Google Shape;164;p22">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66" name="Google Shape;166;p22">
            <a:hlinkClick r:id="rId5" action="ppaction://hlinksldjump"/>
          </p:cNvPr>
          <p:cNvPicPr preferRelativeResize="0"/>
          <p:nvPr/>
        </p:nvPicPr>
        <p:blipFill>
          <a:blip r:embed="rId6"/>
          <a:stretch>
            <a:fillRect/>
          </a:stretch>
        </p:blipFill>
        <p:spPr>
          <a:xfrm rot="-398067">
            <a:off x="19924" y="4751487"/>
            <a:ext cx="780525" cy="390262"/>
          </a:xfrm>
          <a:prstGeom prst="rect">
            <a:avLst/>
          </a:prstGeom>
          <a:noFill/>
          <a:ln>
            <a:noFill/>
          </a:ln>
        </p:spPr>
      </p:pic>
      <p:sp>
        <p:nvSpPr>
          <p:cNvPr id="6" name="TextBox 5">
            <a:extLst>
              <a:ext uri="{FF2B5EF4-FFF2-40B4-BE49-F238E27FC236}">
                <a16:creationId xmlns:a16="http://schemas.microsoft.com/office/drawing/2014/main" id="{817DD8B9-B91F-4BFC-A14F-13F5E3EA1C9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387CE8B7-4732-4D7D-A47A-BE68AB507DA8}"/>
              </a:ext>
            </a:extLst>
          </p:cNvPr>
          <p:cNvPicPr>
            <a:picLocks noChangeAspect="1"/>
          </p:cNvPicPr>
          <p:nvPr/>
        </p:nvPicPr>
        <p:blipFill>
          <a:blip r:embed="rId7"/>
          <a:stretch>
            <a:fillRect/>
          </a:stretch>
        </p:blipFill>
        <p:spPr>
          <a:xfrm>
            <a:off x="8692923" y="4886650"/>
            <a:ext cx="451077" cy="233910"/>
          </a:xfrm>
          <a:prstGeom prst="rect">
            <a:avLst/>
          </a:prstGeom>
        </p:spPr>
      </p:pic>
      <p:sp>
        <p:nvSpPr>
          <p:cNvPr id="26" name="Google Shape;165;p22">
            <a:extLst>
              <a:ext uri="{FF2B5EF4-FFF2-40B4-BE49-F238E27FC236}">
                <a16:creationId xmlns:a16="http://schemas.microsoft.com/office/drawing/2014/main" id="{30F6796A-6EAA-4B60-82CA-D85B96337C18}"/>
              </a:ext>
            </a:extLst>
          </p:cNvPr>
          <p:cNvSpPr txBox="1"/>
          <p:nvPr/>
        </p:nvSpPr>
        <p:spPr>
          <a:xfrm>
            <a:off x="410186" y="448165"/>
            <a:ext cx="2782500" cy="137842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FFFFFF"/>
                </a:solidFill>
                <a:latin typeface="Amatic SC"/>
                <a:ea typeface="Amatic SC"/>
                <a:cs typeface="Amatic SC"/>
                <a:sym typeface="Amatic SC"/>
              </a:rPr>
              <a:t>5 </a:t>
            </a:r>
            <a:r>
              <a:rPr lang="en-US" sz="3600" b="1" dirty="0">
                <a:solidFill>
                  <a:srgbClr val="FFFFFF"/>
                </a:solidFill>
                <a:latin typeface="Amatic SC"/>
                <a:ea typeface="Amatic SC"/>
                <a:cs typeface="Amatic SC"/>
                <a:sym typeface="Amatic SC"/>
              </a:rPr>
              <a:t>Senses </a:t>
            </a:r>
            <a:r>
              <a:rPr lang="en" sz="3600" b="1" dirty="0">
                <a:solidFill>
                  <a:srgbClr val="FFFFFF"/>
                </a:solidFill>
                <a:latin typeface="Amatic SC"/>
                <a:ea typeface="Amatic SC"/>
                <a:cs typeface="Amatic SC"/>
                <a:sym typeface="Amatic SC"/>
              </a:rPr>
              <a:t>Grounding</a:t>
            </a:r>
            <a:endParaRPr sz="3600" b="1" dirty="0">
              <a:solidFill>
                <a:srgbClr val="FFFFFF"/>
              </a:solidFill>
              <a:latin typeface="Amatic SC"/>
              <a:ea typeface="Amatic SC"/>
              <a:cs typeface="Amatic SC"/>
              <a:sym typeface="Amatic SC"/>
            </a:endParaRPr>
          </a:p>
        </p:txBody>
      </p:sp>
      <p:grpSp>
        <p:nvGrpSpPr>
          <p:cNvPr id="27" name="Group 26">
            <a:extLst>
              <a:ext uri="{FF2B5EF4-FFF2-40B4-BE49-F238E27FC236}">
                <a16:creationId xmlns:a16="http://schemas.microsoft.com/office/drawing/2014/main" id="{6F97C89C-9C20-41F6-A8D8-A65C5A783532}"/>
              </a:ext>
            </a:extLst>
          </p:cNvPr>
          <p:cNvGrpSpPr/>
          <p:nvPr/>
        </p:nvGrpSpPr>
        <p:grpSpPr>
          <a:xfrm>
            <a:off x="3347126" y="323901"/>
            <a:ext cx="4788349" cy="4371900"/>
            <a:chOff x="3347126" y="323901"/>
            <a:chExt cx="4788349" cy="4371900"/>
          </a:xfrm>
        </p:grpSpPr>
        <p:pic>
          <p:nvPicPr>
            <p:cNvPr id="28" name="Google Shape;163;p22">
              <a:extLst>
                <a:ext uri="{FF2B5EF4-FFF2-40B4-BE49-F238E27FC236}">
                  <a16:creationId xmlns:a16="http://schemas.microsoft.com/office/drawing/2014/main" id="{5752E47F-DBC2-4F47-9A0D-49BA9F61C6C6}"/>
                </a:ext>
              </a:extLst>
            </p:cNvPr>
            <p:cNvPicPr preferRelativeResize="0"/>
            <p:nvPr/>
          </p:nvPicPr>
          <p:blipFill rotWithShape="1">
            <a:blip r:embed="rId8"/>
            <a:srcRect t="27206" r="35948"/>
            <a:stretch/>
          </p:blipFill>
          <p:spPr>
            <a:xfrm>
              <a:off x="3347126" y="1537487"/>
              <a:ext cx="3183148" cy="3158314"/>
            </a:xfrm>
            <a:prstGeom prst="rect">
              <a:avLst/>
            </a:prstGeom>
            <a:noFill/>
            <a:ln>
              <a:noFill/>
            </a:ln>
          </p:spPr>
        </p:pic>
        <p:grpSp>
          <p:nvGrpSpPr>
            <p:cNvPr id="29" name="Group 28">
              <a:extLst>
                <a:ext uri="{FF2B5EF4-FFF2-40B4-BE49-F238E27FC236}">
                  <a16:creationId xmlns:a16="http://schemas.microsoft.com/office/drawing/2014/main" id="{F2E56254-1B50-4F08-9A51-242CF18E69AF}"/>
                </a:ext>
              </a:extLst>
            </p:cNvPr>
            <p:cNvGrpSpPr/>
            <p:nvPr/>
          </p:nvGrpSpPr>
          <p:grpSpPr>
            <a:xfrm>
              <a:off x="4952327" y="323901"/>
              <a:ext cx="1577947" cy="1505120"/>
              <a:chOff x="4952327" y="323901"/>
              <a:chExt cx="1577947" cy="1505120"/>
            </a:xfrm>
          </p:grpSpPr>
          <p:grpSp>
            <p:nvGrpSpPr>
              <p:cNvPr id="40" name="Group 39">
                <a:extLst>
                  <a:ext uri="{FF2B5EF4-FFF2-40B4-BE49-F238E27FC236}">
                    <a16:creationId xmlns:a16="http://schemas.microsoft.com/office/drawing/2014/main" id="{EADB9483-12D0-4925-826E-B9A99D8CCC62}"/>
                  </a:ext>
                </a:extLst>
              </p:cNvPr>
              <p:cNvGrpSpPr/>
              <p:nvPr/>
            </p:nvGrpSpPr>
            <p:grpSpPr>
              <a:xfrm>
                <a:off x="4952327" y="323901"/>
                <a:ext cx="1577947" cy="1505120"/>
                <a:chOff x="4952327" y="323901"/>
                <a:chExt cx="1577947" cy="1505120"/>
              </a:xfrm>
            </p:grpSpPr>
            <p:pic>
              <p:nvPicPr>
                <p:cNvPr id="42" name="Google Shape;163;p22">
                  <a:extLst>
                    <a:ext uri="{FF2B5EF4-FFF2-40B4-BE49-F238E27FC236}">
                      <a16:creationId xmlns:a16="http://schemas.microsoft.com/office/drawing/2014/main" id="{26B5EF56-09E0-4ACB-B70A-E8BA96A716D9}"/>
                    </a:ext>
                  </a:extLst>
                </p:cNvPr>
                <p:cNvPicPr preferRelativeResize="0"/>
                <p:nvPr/>
              </p:nvPicPr>
              <p:blipFill rotWithShape="1">
                <a:blip r:embed="rId8"/>
                <a:srcRect l="64694" t="26876" r="3555" b="38433"/>
                <a:stretch/>
              </p:blipFill>
              <p:spPr>
                <a:xfrm>
                  <a:off x="4952327" y="323901"/>
                  <a:ext cx="1577947" cy="1505120"/>
                </a:xfrm>
                <a:prstGeom prst="rect">
                  <a:avLst/>
                </a:prstGeom>
                <a:noFill/>
                <a:ln>
                  <a:noFill/>
                </a:ln>
              </p:spPr>
            </p:pic>
            <p:sp>
              <p:nvSpPr>
                <p:cNvPr id="43" name="Rectangle 42">
                  <a:extLst>
                    <a:ext uri="{FF2B5EF4-FFF2-40B4-BE49-F238E27FC236}">
                      <a16:creationId xmlns:a16="http://schemas.microsoft.com/office/drawing/2014/main" id="{685F6904-44AC-49D2-BBD2-ACAD8E13FD7E}"/>
                    </a:ext>
                  </a:extLst>
                </p:cNvPr>
                <p:cNvSpPr/>
                <p:nvPr/>
              </p:nvSpPr>
              <p:spPr>
                <a:xfrm>
                  <a:off x="6194425" y="806451"/>
                  <a:ext cx="178326" cy="281854"/>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E10A55F-C94B-448D-BD23-58A84B7D2F22}"/>
                    </a:ext>
                  </a:extLst>
                </p:cNvPr>
                <p:cNvSpPr/>
                <p:nvPr/>
              </p:nvSpPr>
              <p:spPr>
                <a:xfrm>
                  <a:off x="6172119" y="947378"/>
                  <a:ext cx="178326" cy="52763"/>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D0E94D01-804C-4876-B86A-DAC4C6D1E6D8}"/>
                  </a:ext>
                </a:extLst>
              </p:cNvPr>
              <p:cNvSpPr txBox="1"/>
              <p:nvPr/>
            </p:nvSpPr>
            <p:spPr>
              <a:xfrm>
                <a:off x="6108558" y="838300"/>
                <a:ext cx="190734" cy="523220"/>
              </a:xfrm>
              <a:prstGeom prst="rect">
                <a:avLst/>
              </a:prstGeom>
              <a:noFill/>
            </p:spPr>
            <p:txBody>
              <a:bodyPr wrap="square" rtlCol="0">
                <a:spAutoFit/>
              </a:bodyPr>
              <a:lstStyle/>
              <a:p>
                <a:r>
                  <a:rPr lang="en-US" sz="2800" dirty="0">
                    <a:latin typeface="Curlz MT" panose="04040404050702020202" pitchFamily="82" charset="0"/>
                  </a:rPr>
                  <a:t>5</a:t>
                </a:r>
                <a:endParaRPr lang="en-US" sz="1600" dirty="0">
                  <a:latin typeface="Curlz MT" panose="04040404050702020202" pitchFamily="82" charset="0"/>
                </a:endParaRPr>
              </a:p>
            </p:txBody>
          </p:sp>
        </p:grpSp>
        <p:grpSp>
          <p:nvGrpSpPr>
            <p:cNvPr id="30" name="Group 29">
              <a:extLst>
                <a:ext uri="{FF2B5EF4-FFF2-40B4-BE49-F238E27FC236}">
                  <a16:creationId xmlns:a16="http://schemas.microsoft.com/office/drawing/2014/main" id="{712D5FD5-9948-4367-8BFC-3B03B550A1B2}"/>
                </a:ext>
              </a:extLst>
            </p:cNvPr>
            <p:cNvGrpSpPr/>
            <p:nvPr/>
          </p:nvGrpSpPr>
          <p:grpSpPr>
            <a:xfrm>
              <a:off x="6637751" y="1537487"/>
              <a:ext cx="1497724" cy="1379483"/>
              <a:chOff x="6637751" y="1537487"/>
              <a:chExt cx="1497724" cy="1379483"/>
            </a:xfrm>
          </p:grpSpPr>
          <p:grpSp>
            <p:nvGrpSpPr>
              <p:cNvPr id="36" name="Group 35">
                <a:extLst>
                  <a:ext uri="{FF2B5EF4-FFF2-40B4-BE49-F238E27FC236}">
                    <a16:creationId xmlns:a16="http://schemas.microsoft.com/office/drawing/2014/main" id="{7CC44A78-9DB4-4F30-A66C-F4E13D28D66E}"/>
                  </a:ext>
                </a:extLst>
              </p:cNvPr>
              <p:cNvGrpSpPr/>
              <p:nvPr/>
            </p:nvGrpSpPr>
            <p:grpSpPr>
              <a:xfrm>
                <a:off x="6637751" y="1537487"/>
                <a:ext cx="1497724" cy="1379483"/>
                <a:chOff x="6637751" y="1537487"/>
                <a:chExt cx="1497724" cy="1379483"/>
              </a:xfrm>
            </p:grpSpPr>
            <p:pic>
              <p:nvPicPr>
                <p:cNvPr id="38" name="Google Shape;163;p22">
                  <a:extLst>
                    <a:ext uri="{FF2B5EF4-FFF2-40B4-BE49-F238E27FC236}">
                      <a16:creationId xmlns:a16="http://schemas.microsoft.com/office/drawing/2014/main" id="{0F82A016-8156-45BD-AB18-F73C81038CEB}"/>
                    </a:ext>
                  </a:extLst>
                </p:cNvPr>
                <p:cNvPicPr preferRelativeResize="0"/>
                <p:nvPr/>
              </p:nvPicPr>
              <p:blipFill rotWithShape="1">
                <a:blip r:embed="rId8"/>
                <a:srcRect l="64496" t="63057" r="5367" b="5148"/>
                <a:stretch/>
              </p:blipFill>
              <p:spPr>
                <a:xfrm>
                  <a:off x="6637751" y="1537487"/>
                  <a:ext cx="1497724" cy="1379483"/>
                </a:xfrm>
                <a:prstGeom prst="rect">
                  <a:avLst/>
                </a:prstGeom>
                <a:noFill/>
                <a:ln>
                  <a:noFill/>
                </a:ln>
              </p:spPr>
            </p:pic>
            <p:sp>
              <p:nvSpPr>
                <p:cNvPr id="39" name="Rectangle 38">
                  <a:extLst>
                    <a:ext uri="{FF2B5EF4-FFF2-40B4-BE49-F238E27FC236}">
                      <a16:creationId xmlns:a16="http://schemas.microsoft.com/office/drawing/2014/main" id="{EE2D4493-87BC-4DA1-869B-79B066606932}"/>
                    </a:ext>
                  </a:extLst>
                </p:cNvPr>
                <p:cNvSpPr/>
                <p:nvPr/>
              </p:nvSpPr>
              <p:spPr>
                <a:xfrm>
                  <a:off x="7686675" y="1971675"/>
                  <a:ext cx="195263" cy="342900"/>
                </a:xfrm>
                <a:prstGeom prst="rect">
                  <a:avLst/>
                </a:prstGeom>
                <a:solidFill>
                  <a:srgbClr val="F8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2C9AF382-1E7E-49D6-B1BB-5200EC69C88C}"/>
                  </a:ext>
                </a:extLst>
              </p:cNvPr>
              <p:cNvSpPr txBox="1"/>
              <p:nvPr/>
            </p:nvSpPr>
            <p:spPr>
              <a:xfrm>
                <a:off x="7652146" y="1881188"/>
                <a:ext cx="264319" cy="523220"/>
              </a:xfrm>
              <a:prstGeom prst="rect">
                <a:avLst/>
              </a:prstGeom>
              <a:noFill/>
            </p:spPr>
            <p:txBody>
              <a:bodyPr wrap="square" rtlCol="0">
                <a:spAutoFit/>
              </a:bodyPr>
              <a:lstStyle/>
              <a:p>
                <a:r>
                  <a:rPr lang="en-US" sz="2800" dirty="0">
                    <a:latin typeface="Curlz MT" panose="04040404050702020202" pitchFamily="82" charset="0"/>
                  </a:rPr>
                  <a:t>4</a:t>
                </a:r>
              </a:p>
            </p:txBody>
          </p:sp>
        </p:grpSp>
        <p:grpSp>
          <p:nvGrpSpPr>
            <p:cNvPr id="31" name="Group 30">
              <a:extLst>
                <a:ext uri="{FF2B5EF4-FFF2-40B4-BE49-F238E27FC236}">
                  <a16:creationId xmlns:a16="http://schemas.microsoft.com/office/drawing/2014/main" id="{ECF83BD0-D987-49F7-8B03-6127C49E40A9}"/>
                </a:ext>
              </a:extLst>
            </p:cNvPr>
            <p:cNvGrpSpPr/>
            <p:nvPr/>
          </p:nvGrpSpPr>
          <p:grpSpPr>
            <a:xfrm>
              <a:off x="6645632" y="3196744"/>
              <a:ext cx="1489843" cy="1395249"/>
              <a:chOff x="6645632" y="3196744"/>
              <a:chExt cx="1489843" cy="1395249"/>
            </a:xfrm>
          </p:grpSpPr>
          <p:grpSp>
            <p:nvGrpSpPr>
              <p:cNvPr id="32" name="Group 31">
                <a:extLst>
                  <a:ext uri="{FF2B5EF4-FFF2-40B4-BE49-F238E27FC236}">
                    <a16:creationId xmlns:a16="http://schemas.microsoft.com/office/drawing/2014/main" id="{402AD8B4-D0CC-44DE-A56F-471E8E7FB500}"/>
                  </a:ext>
                </a:extLst>
              </p:cNvPr>
              <p:cNvGrpSpPr/>
              <p:nvPr/>
            </p:nvGrpSpPr>
            <p:grpSpPr>
              <a:xfrm>
                <a:off x="6645632" y="3196744"/>
                <a:ext cx="1489843" cy="1395249"/>
                <a:chOff x="6645632" y="3196744"/>
                <a:chExt cx="1489843" cy="1395249"/>
              </a:xfrm>
            </p:grpSpPr>
            <p:pic>
              <p:nvPicPr>
                <p:cNvPr id="34" name="Google Shape;163;p22">
                  <a:extLst>
                    <a:ext uri="{FF2B5EF4-FFF2-40B4-BE49-F238E27FC236}">
                      <a16:creationId xmlns:a16="http://schemas.microsoft.com/office/drawing/2014/main" id="{80824A8B-357D-4276-B045-AF71A4D856DA}"/>
                    </a:ext>
                  </a:extLst>
                </p:cNvPr>
                <p:cNvPicPr preferRelativeResize="0"/>
                <p:nvPr/>
              </p:nvPicPr>
              <p:blipFill rotWithShape="1">
                <a:blip r:embed="rId8"/>
                <a:srcRect l="32872" t="1081" r="37149" b="66760"/>
                <a:stretch/>
              </p:blipFill>
              <p:spPr>
                <a:xfrm>
                  <a:off x="6645632" y="3196744"/>
                  <a:ext cx="1489843" cy="1395249"/>
                </a:xfrm>
                <a:prstGeom prst="rect">
                  <a:avLst/>
                </a:prstGeom>
                <a:noFill/>
                <a:ln>
                  <a:noFill/>
                </a:ln>
              </p:spPr>
            </p:pic>
            <p:sp>
              <p:nvSpPr>
                <p:cNvPr id="35" name="Rectangle 34">
                  <a:extLst>
                    <a:ext uri="{FF2B5EF4-FFF2-40B4-BE49-F238E27FC236}">
                      <a16:creationId xmlns:a16="http://schemas.microsoft.com/office/drawing/2014/main" id="{B9734EB7-FFC6-4DB2-A2D9-D455D926D099}"/>
                    </a:ext>
                  </a:extLst>
                </p:cNvPr>
                <p:cNvSpPr/>
                <p:nvPr/>
              </p:nvSpPr>
              <p:spPr>
                <a:xfrm>
                  <a:off x="7755731" y="3662363"/>
                  <a:ext cx="228600" cy="342900"/>
                </a:xfrm>
                <a:prstGeom prst="rect">
                  <a:avLst/>
                </a:prstGeom>
                <a:solidFill>
                  <a:srgbClr val="FE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A69AE1FD-2D93-4D89-9103-4D19B24A688D}"/>
                  </a:ext>
                </a:extLst>
              </p:cNvPr>
              <p:cNvSpPr txBox="1"/>
              <p:nvPr/>
            </p:nvSpPr>
            <p:spPr>
              <a:xfrm>
                <a:off x="7652146" y="3548390"/>
                <a:ext cx="335757" cy="523220"/>
              </a:xfrm>
              <a:prstGeom prst="rect">
                <a:avLst/>
              </a:prstGeom>
              <a:noFill/>
            </p:spPr>
            <p:txBody>
              <a:bodyPr wrap="square" rtlCol="0">
                <a:spAutoFit/>
              </a:bodyPr>
              <a:lstStyle/>
              <a:p>
                <a:r>
                  <a:rPr lang="en-US" sz="2800" dirty="0">
                    <a:latin typeface="Curlz MT" panose="04040404050702020202" pitchFamily="82" charset="0"/>
                  </a:rPr>
                  <a:t>3</a:t>
                </a: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8EB79-189A-42E6-A5EB-992ABE263D40}"/>
              </a:ext>
            </a:extLst>
          </p:cNvPr>
          <p:cNvPicPr>
            <a:picLocks noChangeAspect="1"/>
          </p:cNvPicPr>
          <p:nvPr/>
        </p:nvPicPr>
        <p:blipFill>
          <a:blip r:embed="rId3"/>
          <a:stretch>
            <a:fillRect/>
          </a:stretch>
        </p:blipFill>
        <p:spPr>
          <a:xfrm>
            <a:off x="3002613" y="3332813"/>
            <a:ext cx="2415193" cy="1694408"/>
          </a:xfrm>
          <a:prstGeom prst="rect">
            <a:avLst/>
          </a:prstGeom>
        </p:spPr>
      </p:pic>
      <p:pic>
        <p:nvPicPr>
          <p:cNvPr id="5" name="Picture 4">
            <a:extLst>
              <a:ext uri="{FF2B5EF4-FFF2-40B4-BE49-F238E27FC236}">
                <a16:creationId xmlns:a16="http://schemas.microsoft.com/office/drawing/2014/main" id="{1DBE43E2-A090-4321-A4DD-E76BB85E4DCB}"/>
              </a:ext>
            </a:extLst>
          </p:cNvPr>
          <p:cNvPicPr>
            <a:picLocks noChangeAspect="1"/>
          </p:cNvPicPr>
          <p:nvPr/>
        </p:nvPicPr>
        <p:blipFill>
          <a:blip r:embed="rId4"/>
          <a:stretch>
            <a:fillRect/>
          </a:stretch>
        </p:blipFill>
        <p:spPr>
          <a:xfrm>
            <a:off x="592788" y="1706491"/>
            <a:ext cx="2409825" cy="1694408"/>
          </a:xfrm>
          <a:prstGeom prst="rect">
            <a:avLst/>
          </a:prstGeom>
        </p:spPr>
      </p:pic>
      <p:pic>
        <p:nvPicPr>
          <p:cNvPr id="7" name="Picture 6">
            <a:extLst>
              <a:ext uri="{FF2B5EF4-FFF2-40B4-BE49-F238E27FC236}">
                <a16:creationId xmlns:a16="http://schemas.microsoft.com/office/drawing/2014/main" id="{917206ED-1E9D-4332-828E-C2715D6FD230}"/>
              </a:ext>
            </a:extLst>
          </p:cNvPr>
          <p:cNvPicPr>
            <a:picLocks noChangeAspect="1"/>
          </p:cNvPicPr>
          <p:nvPr/>
        </p:nvPicPr>
        <p:blipFill>
          <a:blip r:embed="rId5"/>
          <a:stretch>
            <a:fillRect/>
          </a:stretch>
        </p:blipFill>
        <p:spPr>
          <a:xfrm>
            <a:off x="643041" y="3385608"/>
            <a:ext cx="2320872" cy="1628238"/>
          </a:xfrm>
          <a:prstGeom prst="rect">
            <a:avLst/>
          </a:prstGeom>
        </p:spPr>
      </p:pic>
      <p:pic>
        <p:nvPicPr>
          <p:cNvPr id="8" name="Picture 7">
            <a:extLst>
              <a:ext uri="{FF2B5EF4-FFF2-40B4-BE49-F238E27FC236}">
                <a16:creationId xmlns:a16="http://schemas.microsoft.com/office/drawing/2014/main" id="{E2FB7E55-8263-4256-86F1-A25840E615E7}"/>
              </a:ext>
            </a:extLst>
          </p:cNvPr>
          <p:cNvPicPr>
            <a:picLocks noChangeAspect="1"/>
          </p:cNvPicPr>
          <p:nvPr/>
        </p:nvPicPr>
        <p:blipFill>
          <a:blip r:embed="rId4"/>
          <a:stretch>
            <a:fillRect/>
          </a:stretch>
        </p:blipFill>
        <p:spPr>
          <a:xfrm>
            <a:off x="3029093" y="1691200"/>
            <a:ext cx="2409825" cy="1694408"/>
          </a:xfrm>
          <a:prstGeom prst="rect">
            <a:avLst/>
          </a:prstGeom>
        </p:spPr>
      </p:pic>
      <p:pic>
        <p:nvPicPr>
          <p:cNvPr id="9" name="Picture 8">
            <a:extLst>
              <a:ext uri="{FF2B5EF4-FFF2-40B4-BE49-F238E27FC236}">
                <a16:creationId xmlns:a16="http://schemas.microsoft.com/office/drawing/2014/main" id="{8EBDBC08-35BC-492F-982D-976D69D8FF3E}"/>
              </a:ext>
            </a:extLst>
          </p:cNvPr>
          <p:cNvPicPr>
            <a:picLocks noChangeAspect="1"/>
          </p:cNvPicPr>
          <p:nvPr/>
        </p:nvPicPr>
        <p:blipFill>
          <a:blip r:embed="rId4"/>
          <a:stretch>
            <a:fillRect/>
          </a:stretch>
        </p:blipFill>
        <p:spPr>
          <a:xfrm>
            <a:off x="5523862" y="1661441"/>
            <a:ext cx="2409825" cy="1694408"/>
          </a:xfrm>
          <a:prstGeom prst="rect">
            <a:avLst/>
          </a:prstGeom>
        </p:spPr>
      </p:pic>
      <p:pic>
        <p:nvPicPr>
          <p:cNvPr id="11" name="Picture 10">
            <a:extLst>
              <a:ext uri="{FF2B5EF4-FFF2-40B4-BE49-F238E27FC236}">
                <a16:creationId xmlns:a16="http://schemas.microsoft.com/office/drawing/2014/main" id="{DC20D0EE-448D-4965-A244-9CFFC156B39F}"/>
              </a:ext>
            </a:extLst>
          </p:cNvPr>
          <p:cNvPicPr>
            <a:picLocks noChangeAspect="1"/>
          </p:cNvPicPr>
          <p:nvPr/>
        </p:nvPicPr>
        <p:blipFill>
          <a:blip r:embed="rId6"/>
          <a:stretch>
            <a:fillRect/>
          </a:stretch>
        </p:blipFill>
        <p:spPr>
          <a:xfrm>
            <a:off x="5523862" y="3332813"/>
            <a:ext cx="2367600" cy="1775700"/>
          </a:xfrm>
          <a:prstGeom prst="rect">
            <a:avLst/>
          </a:prstGeom>
        </p:spPr>
      </p:pic>
      <p:sp>
        <p:nvSpPr>
          <p:cNvPr id="12" name="Isosceles Triangle 11">
            <a:extLst>
              <a:ext uri="{FF2B5EF4-FFF2-40B4-BE49-F238E27FC236}">
                <a16:creationId xmlns:a16="http://schemas.microsoft.com/office/drawing/2014/main" id="{472ED413-3E6F-4CFB-AFD4-AE7B9B83F572}"/>
              </a:ext>
            </a:extLst>
          </p:cNvPr>
          <p:cNvSpPr/>
          <p:nvPr/>
        </p:nvSpPr>
        <p:spPr>
          <a:xfrm>
            <a:off x="470848" y="129654"/>
            <a:ext cx="7745104" cy="1543050"/>
          </a:xfrm>
          <a:prstGeom prst="triangl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12667" y="1672704"/>
            <a:ext cx="2640173" cy="1798093"/>
            <a:chOff x="194240" y="-1824154"/>
            <a:chExt cx="2640173" cy="1798093"/>
          </a:xfrm>
        </p:grpSpPr>
        <p:sp>
          <p:nvSpPr>
            <p:cNvPr id="13" name="Rectangle 12">
              <a:extLst>
                <a:ext uri="{FF2B5EF4-FFF2-40B4-BE49-F238E27FC236}">
                  <a16:creationId xmlns:a16="http://schemas.microsoft.com/office/drawing/2014/main" id="{C6A4AF75-0880-452C-9E00-256C5D09A761}"/>
                </a:ext>
              </a:extLst>
            </p:cNvPr>
            <p:cNvSpPr/>
            <p:nvPr/>
          </p:nvSpPr>
          <p:spPr>
            <a:xfrm>
              <a:off x="194240" y="-1824154"/>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44311" y="-1599940"/>
              <a:ext cx="995082" cy="1107996"/>
            </a:xfrm>
            <a:prstGeom prst="rect">
              <a:avLst/>
            </a:prstGeom>
            <a:noFill/>
          </p:spPr>
          <p:txBody>
            <a:bodyPr wrap="square" rtlCol="0">
              <a:spAutoFit/>
            </a:bodyPr>
            <a:lstStyle/>
            <a:p>
              <a:pPr algn="ctr"/>
              <a:r>
                <a:rPr lang="en-US" sz="6600" b="1" dirty="0"/>
                <a:t>1</a:t>
              </a:r>
            </a:p>
          </p:txBody>
        </p:sp>
      </p:grpSp>
      <p:grpSp>
        <p:nvGrpSpPr>
          <p:cNvPr id="19" name="Group 18"/>
          <p:cNvGrpSpPr/>
          <p:nvPr/>
        </p:nvGrpSpPr>
        <p:grpSpPr>
          <a:xfrm>
            <a:off x="3049710" y="1672703"/>
            <a:ext cx="2640173" cy="1798093"/>
            <a:chOff x="3214046" y="1640709"/>
            <a:chExt cx="2640173" cy="1798093"/>
          </a:xfrm>
        </p:grpSpPr>
        <p:sp>
          <p:nvSpPr>
            <p:cNvPr id="14" name="Rectangle 13">
              <a:extLst>
                <a:ext uri="{FF2B5EF4-FFF2-40B4-BE49-F238E27FC236}">
                  <a16:creationId xmlns:a16="http://schemas.microsoft.com/office/drawing/2014/main" id="{F6BB6185-F5B2-4E32-861F-6C5A12CC8500}"/>
                </a:ext>
              </a:extLst>
            </p:cNvPr>
            <p:cNvSpPr/>
            <p:nvPr/>
          </p:nvSpPr>
          <p:spPr>
            <a:xfrm>
              <a:off x="3214046" y="1640709"/>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37148" y="1875028"/>
              <a:ext cx="1052787" cy="1107996"/>
            </a:xfrm>
            <a:prstGeom prst="rect">
              <a:avLst/>
            </a:prstGeom>
            <a:noFill/>
          </p:spPr>
          <p:txBody>
            <a:bodyPr wrap="square" rtlCol="0">
              <a:spAutoFit/>
            </a:bodyPr>
            <a:lstStyle/>
            <a:p>
              <a:pPr algn="ctr"/>
              <a:r>
                <a:rPr lang="en-US" sz="6600" b="1" dirty="0"/>
                <a:t>2</a:t>
              </a:r>
            </a:p>
          </p:txBody>
        </p:sp>
      </p:grpSp>
      <p:grpSp>
        <p:nvGrpSpPr>
          <p:cNvPr id="21" name="Group 20"/>
          <p:cNvGrpSpPr/>
          <p:nvPr/>
        </p:nvGrpSpPr>
        <p:grpSpPr>
          <a:xfrm>
            <a:off x="5706153" y="1654648"/>
            <a:ext cx="2640173" cy="1798093"/>
            <a:chOff x="5854141" y="1640708"/>
            <a:chExt cx="2640173" cy="1798093"/>
          </a:xfrm>
        </p:grpSpPr>
        <p:sp>
          <p:nvSpPr>
            <p:cNvPr id="15" name="Rectangle 14">
              <a:extLst>
                <a:ext uri="{FF2B5EF4-FFF2-40B4-BE49-F238E27FC236}">
                  <a16:creationId xmlns:a16="http://schemas.microsoft.com/office/drawing/2014/main" id="{1E27C924-26D0-4B3B-8341-C4E6E8AF1467}"/>
                </a:ext>
              </a:extLst>
            </p:cNvPr>
            <p:cNvSpPr/>
            <p:nvPr/>
          </p:nvSpPr>
          <p:spPr>
            <a:xfrm>
              <a:off x="5854141" y="1640708"/>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94023" y="1966967"/>
              <a:ext cx="1068716" cy="1107996"/>
            </a:xfrm>
            <a:prstGeom prst="rect">
              <a:avLst/>
            </a:prstGeom>
            <a:noFill/>
          </p:spPr>
          <p:txBody>
            <a:bodyPr wrap="square" rtlCol="0">
              <a:spAutoFit/>
            </a:bodyPr>
            <a:lstStyle/>
            <a:p>
              <a:pPr algn="ctr"/>
              <a:r>
                <a:rPr lang="en-US" sz="6600" b="1" dirty="0"/>
                <a:t>3</a:t>
              </a:r>
            </a:p>
          </p:txBody>
        </p:sp>
      </p:grpSp>
      <p:grpSp>
        <p:nvGrpSpPr>
          <p:cNvPr id="23" name="Group 22"/>
          <p:cNvGrpSpPr/>
          <p:nvPr/>
        </p:nvGrpSpPr>
        <p:grpSpPr>
          <a:xfrm>
            <a:off x="477613" y="3300680"/>
            <a:ext cx="2640173" cy="1798093"/>
            <a:chOff x="573873" y="3434686"/>
            <a:chExt cx="2640173" cy="1798093"/>
          </a:xfrm>
        </p:grpSpPr>
        <p:sp>
          <p:nvSpPr>
            <p:cNvPr id="16" name="Rectangle 15">
              <a:extLst>
                <a:ext uri="{FF2B5EF4-FFF2-40B4-BE49-F238E27FC236}">
                  <a16:creationId xmlns:a16="http://schemas.microsoft.com/office/drawing/2014/main" id="{29BDAF80-2794-4D9C-A375-2E973F54596F}"/>
                </a:ext>
              </a:extLst>
            </p:cNvPr>
            <p:cNvSpPr/>
            <p:nvPr/>
          </p:nvSpPr>
          <p:spPr>
            <a:xfrm>
              <a:off x="573873" y="3434686"/>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99678" y="3726628"/>
              <a:ext cx="988561" cy="1107996"/>
            </a:xfrm>
            <a:prstGeom prst="rect">
              <a:avLst/>
            </a:prstGeom>
            <a:noFill/>
          </p:spPr>
          <p:txBody>
            <a:bodyPr wrap="square" rtlCol="0">
              <a:spAutoFit/>
            </a:bodyPr>
            <a:lstStyle/>
            <a:p>
              <a:pPr algn="ctr"/>
              <a:r>
                <a:rPr lang="en-US" sz="6600" b="1" dirty="0"/>
                <a:t>4</a:t>
              </a:r>
            </a:p>
          </p:txBody>
        </p:sp>
      </p:grpSp>
      <p:grpSp>
        <p:nvGrpSpPr>
          <p:cNvPr id="25" name="Group 24"/>
          <p:cNvGrpSpPr/>
          <p:nvPr/>
        </p:nvGrpSpPr>
        <p:grpSpPr>
          <a:xfrm>
            <a:off x="2899483" y="3332812"/>
            <a:ext cx="2640173" cy="1798093"/>
            <a:chOff x="3225335" y="3434685"/>
            <a:chExt cx="2640173" cy="1798093"/>
          </a:xfrm>
        </p:grpSpPr>
        <p:sp>
          <p:nvSpPr>
            <p:cNvPr id="17" name="Rectangle 16">
              <a:extLst>
                <a:ext uri="{FF2B5EF4-FFF2-40B4-BE49-F238E27FC236}">
                  <a16:creationId xmlns:a16="http://schemas.microsoft.com/office/drawing/2014/main" id="{27D8E05B-0767-4094-A1F8-37E96A42B0F3}"/>
                </a:ext>
              </a:extLst>
            </p:cNvPr>
            <p:cNvSpPr/>
            <p:nvPr/>
          </p:nvSpPr>
          <p:spPr>
            <a:xfrm>
              <a:off x="3225335" y="3434685"/>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012557" y="3654282"/>
              <a:ext cx="1094081" cy="1107996"/>
            </a:xfrm>
            <a:prstGeom prst="rect">
              <a:avLst/>
            </a:prstGeom>
            <a:noFill/>
          </p:spPr>
          <p:txBody>
            <a:bodyPr wrap="square" rtlCol="0">
              <a:spAutoFit/>
            </a:bodyPr>
            <a:lstStyle/>
            <a:p>
              <a:pPr algn="ctr"/>
              <a:r>
                <a:rPr lang="en-US" sz="6600" b="1" dirty="0"/>
                <a:t>5</a:t>
              </a:r>
            </a:p>
          </p:txBody>
        </p:sp>
      </p:grpSp>
      <p:grpSp>
        <p:nvGrpSpPr>
          <p:cNvPr id="27" name="Group 26"/>
          <p:cNvGrpSpPr/>
          <p:nvPr/>
        </p:nvGrpSpPr>
        <p:grpSpPr>
          <a:xfrm>
            <a:off x="5539656" y="3314316"/>
            <a:ext cx="2640173" cy="1798093"/>
            <a:chOff x="5854140" y="3434685"/>
            <a:chExt cx="2640173" cy="1798093"/>
          </a:xfrm>
        </p:grpSpPr>
        <p:sp>
          <p:nvSpPr>
            <p:cNvPr id="18" name="Rectangle 17">
              <a:extLst>
                <a:ext uri="{FF2B5EF4-FFF2-40B4-BE49-F238E27FC236}">
                  <a16:creationId xmlns:a16="http://schemas.microsoft.com/office/drawing/2014/main" id="{6C710A8D-65BF-4A9B-B848-F352C06E472C}"/>
                </a:ext>
              </a:extLst>
            </p:cNvPr>
            <p:cNvSpPr/>
            <p:nvPr/>
          </p:nvSpPr>
          <p:spPr>
            <a:xfrm>
              <a:off x="5854140" y="3434685"/>
              <a:ext cx="2640173" cy="1798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6466630" y="3607107"/>
              <a:ext cx="1426561" cy="1107996"/>
            </a:xfrm>
            <a:prstGeom prst="rect">
              <a:avLst/>
            </a:prstGeom>
            <a:noFill/>
          </p:spPr>
          <p:txBody>
            <a:bodyPr wrap="square" rtlCol="0">
              <a:spAutoFit/>
            </a:bodyPr>
            <a:lstStyle/>
            <a:p>
              <a:pPr algn="ctr"/>
              <a:r>
                <a:rPr lang="en-US" sz="6600" b="1" dirty="0"/>
                <a:t>6</a:t>
              </a:r>
            </a:p>
          </p:txBody>
        </p:sp>
      </p:grpSp>
      <p:sp>
        <p:nvSpPr>
          <p:cNvPr id="28" name="TextBox 27">
            <a:extLst>
              <a:ext uri="{FF2B5EF4-FFF2-40B4-BE49-F238E27FC236}">
                <a16:creationId xmlns:a16="http://schemas.microsoft.com/office/drawing/2014/main" id="{F8CC856F-0FCB-4C27-B828-601AA218DCAE}"/>
              </a:ext>
            </a:extLst>
          </p:cNvPr>
          <p:cNvSpPr txBox="1"/>
          <p:nvPr/>
        </p:nvSpPr>
        <p:spPr>
          <a:xfrm>
            <a:off x="8057979" y="4566289"/>
            <a:ext cx="1102654" cy="300082"/>
          </a:xfrm>
          <a:prstGeom prst="rect">
            <a:avLst/>
          </a:prstGeom>
          <a:noFill/>
        </p:spPr>
        <p:txBody>
          <a:bodyPr wrap="square" rtlCol="0">
            <a:spAutoFit/>
          </a:bodyPr>
          <a:lstStyle/>
          <a:p>
            <a:pPr algn="r"/>
            <a:r>
              <a:rPr lang="en-US" sz="450" dirty="0"/>
              <a:t>Child Trauma Services Program</a:t>
            </a:r>
          </a:p>
          <a:p>
            <a:pPr algn="r"/>
            <a:r>
              <a:rPr lang="en-US" sz="450" dirty="0"/>
              <a:t>© 2021 The Board of Regents of The University of Oklahoma </a:t>
            </a:r>
          </a:p>
        </p:txBody>
      </p:sp>
      <p:pic>
        <p:nvPicPr>
          <p:cNvPr id="29" name="Picture 28">
            <a:extLst>
              <a:ext uri="{FF2B5EF4-FFF2-40B4-BE49-F238E27FC236}">
                <a16:creationId xmlns:a16="http://schemas.microsoft.com/office/drawing/2014/main" id="{63365C21-93F4-4EC5-A9FC-4962F0994C6E}"/>
              </a:ext>
            </a:extLst>
          </p:cNvPr>
          <p:cNvPicPr>
            <a:picLocks noChangeAspect="1"/>
          </p:cNvPicPr>
          <p:nvPr/>
        </p:nvPicPr>
        <p:blipFill>
          <a:blip r:embed="rId8"/>
          <a:stretch>
            <a:fillRect/>
          </a:stretch>
        </p:blipFill>
        <p:spPr>
          <a:xfrm>
            <a:off x="8692923" y="4886650"/>
            <a:ext cx="451077" cy="233910"/>
          </a:xfrm>
          <a:prstGeom prst="rect">
            <a:avLst/>
          </a:prstGeom>
        </p:spPr>
      </p:pic>
      <p:pic>
        <p:nvPicPr>
          <p:cNvPr id="30" name="Google Shape;90;p15">
            <a:hlinkClick r:id="rId9" action="ppaction://hlinksldjump"/>
            <a:extLst>
              <a:ext uri="{FF2B5EF4-FFF2-40B4-BE49-F238E27FC236}">
                <a16:creationId xmlns:a16="http://schemas.microsoft.com/office/drawing/2014/main" id="{A9A4332D-99F8-4D29-B007-8DB4398D11E9}"/>
              </a:ext>
            </a:extLst>
          </p:cNvPr>
          <p:cNvPicPr preferRelativeResize="0"/>
          <p:nvPr/>
        </p:nvPicPr>
        <p:blipFill>
          <a:blip r:embed="rId10">
            <a:alphaModFix/>
          </a:blip>
          <a:stretch>
            <a:fillRect/>
          </a:stretch>
        </p:blipFill>
        <p:spPr>
          <a:xfrm>
            <a:off x="0" y="1"/>
            <a:ext cx="319275" cy="323900"/>
          </a:xfrm>
          <a:prstGeom prst="rect">
            <a:avLst/>
          </a:prstGeom>
          <a:noFill/>
          <a:ln>
            <a:noFill/>
          </a:ln>
        </p:spPr>
      </p:pic>
      <p:pic>
        <p:nvPicPr>
          <p:cNvPr id="31" name="Google Shape;709;p70">
            <a:hlinkClick r:id="rId11" action="ppaction://hlinksldjump"/>
            <a:extLst>
              <a:ext uri="{FF2B5EF4-FFF2-40B4-BE49-F238E27FC236}">
                <a16:creationId xmlns:a16="http://schemas.microsoft.com/office/drawing/2014/main" id="{C5DDA498-F2E7-4DC8-87F9-30F4A9CDFEDA}"/>
              </a:ext>
            </a:extLst>
          </p:cNvPr>
          <p:cNvPicPr preferRelativeResize="0"/>
          <p:nvPr/>
        </p:nvPicPr>
        <p:blipFill>
          <a:blip r:embed="rId12"/>
          <a:stretch>
            <a:fillRect/>
          </a:stretch>
        </p:blipFill>
        <p:spPr>
          <a:xfrm rot="-398067">
            <a:off x="47678" y="4816604"/>
            <a:ext cx="361711" cy="284012"/>
          </a:xfrm>
          <a:prstGeom prst="rect">
            <a:avLst/>
          </a:prstGeom>
          <a:noFill/>
          <a:ln>
            <a:noFill/>
          </a:ln>
        </p:spPr>
      </p:pic>
    </p:spTree>
    <p:extLst>
      <p:ext uri="{BB962C8B-B14F-4D97-AF65-F5344CB8AC3E}">
        <p14:creationId xmlns:p14="http://schemas.microsoft.com/office/powerpoint/2010/main" val="773373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343320" y="127750"/>
            <a:ext cx="3566555"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4800" b="1" dirty="0">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algn="ctr"/>
            <a:r>
              <a:rPr lang="en" sz="4800" b="1" dirty="0">
                <a:solidFill>
                  <a:srgbClr val="FFFFFF"/>
                </a:solidFill>
                <a:latin typeface="Amatic SC"/>
                <a:ea typeface="Amatic SC"/>
                <a:cs typeface="Amatic SC"/>
                <a:sym typeface="Amatic SC"/>
              </a:rPr>
              <a:t>Activity </a:t>
            </a:r>
            <a:endParaRPr sz="4800" b="1" dirty="0">
              <a:solidFill>
                <a:srgbClr val="FFFFFF"/>
              </a:solidFill>
              <a:latin typeface="Amatic SC"/>
              <a:ea typeface="Amatic SC"/>
              <a:cs typeface="Amatic SC"/>
              <a:sym typeface="Amatic SC"/>
            </a:endParaRPr>
          </a:p>
          <a:p>
            <a:endParaRPr sz="4800" b="1" dirty="0">
              <a:solidFill>
                <a:srgbClr val="FFFFFF"/>
              </a:solidFill>
              <a:latin typeface="Amatic SC"/>
              <a:ea typeface="Amatic SC"/>
              <a:cs typeface="Amatic SC"/>
              <a:sym typeface="Amatic SC"/>
            </a:endParaRPr>
          </a:p>
        </p:txBody>
      </p:sp>
      <p:sp>
        <p:nvSpPr>
          <p:cNvPr id="711" name="Google Shape;711;p75"/>
          <p:cNvSpPr txBox="1"/>
          <p:nvPr/>
        </p:nvSpPr>
        <p:spPr>
          <a:xfrm>
            <a:off x="410187" y="3513794"/>
            <a:ext cx="4515600" cy="144792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2200" b="1" dirty="0">
                <a:solidFill>
                  <a:srgbClr val="FFFFFF"/>
                </a:solidFill>
                <a:latin typeface="Amatic SC"/>
                <a:ea typeface="Amatic SC"/>
                <a:cs typeface="Amatic SC"/>
                <a:sym typeface="Amatic SC"/>
              </a:rPr>
              <a:t>Remember to bring back your completed home activity sheet to be entered into the prize drawing!</a:t>
            </a:r>
            <a:endParaRPr sz="2200" b="1" dirty="0">
              <a:solidFill>
                <a:srgbClr val="FFFFFF"/>
              </a:solidFill>
              <a:latin typeface="Amatic SC"/>
              <a:ea typeface="Amatic SC"/>
              <a:cs typeface="Amatic SC"/>
              <a:sym typeface="Amatic SC"/>
            </a:endParaRPr>
          </a:p>
        </p:txBody>
      </p:sp>
      <p:sp>
        <p:nvSpPr>
          <p:cNvPr id="712" name="Google Shape;712;p75"/>
          <p:cNvSpPr txBox="1"/>
          <p:nvPr/>
        </p:nvSpPr>
        <p:spPr>
          <a:xfrm>
            <a:off x="319275" y="2071974"/>
            <a:ext cx="4859800" cy="1593900"/>
          </a:xfrm>
          <a:prstGeom prst="rect">
            <a:avLst/>
          </a:prstGeom>
          <a:noFill/>
          <a:ln>
            <a:noFill/>
          </a:ln>
        </p:spPr>
        <p:txBody>
          <a:bodyPr spcFirstLastPara="1" wrap="square" lIns="91425" tIns="91425" rIns="91425" bIns="91425" anchor="t" anchorCtr="0">
            <a:noAutofit/>
          </a:bodyPr>
          <a:lstStyle/>
          <a:p>
            <a:pPr algn="ctr"/>
            <a:r>
              <a:rPr lang="en" sz="1800" dirty="0">
                <a:latin typeface="Amatic SC"/>
                <a:ea typeface="Amatic SC"/>
                <a:cs typeface="Amatic SC"/>
                <a:sym typeface="Amatic SC"/>
              </a:rPr>
              <a:t>Two different times this week, write about a time you had heavy </a:t>
            </a:r>
            <a:r>
              <a:rPr lang="en-US" sz="1800" dirty="0">
                <a:latin typeface="Amatic SC"/>
                <a:ea typeface="Amatic SC"/>
                <a:cs typeface="Amatic SC"/>
                <a:sym typeface="Amatic SC"/>
              </a:rPr>
              <a:t>thoughts</a:t>
            </a:r>
            <a:r>
              <a:rPr lang="en" sz="1800" dirty="0">
                <a:latin typeface="Amatic SC"/>
                <a:ea typeface="Amatic SC"/>
                <a:cs typeface="Amatic SC"/>
                <a:sym typeface="Amatic SC"/>
              </a:rPr>
              <a:t>. Mark on the Feelings Gauge how heavy your feeling was. </a:t>
            </a:r>
            <a:r>
              <a:rPr lang="en-US" sz="1800" dirty="0">
                <a:latin typeface="Amatic SC"/>
                <a:ea typeface="Amatic SC"/>
                <a:cs typeface="Amatic SC"/>
                <a:sym typeface="Amatic SC"/>
              </a:rPr>
              <a:t>Track What coping skill you used</a:t>
            </a:r>
            <a:r>
              <a:rPr lang="en" sz="1800" dirty="0">
                <a:latin typeface="Amatic SC"/>
                <a:ea typeface="Amatic SC"/>
                <a:cs typeface="Amatic SC"/>
                <a:sym typeface="Amatic SC"/>
              </a:rPr>
              <a:t>.</a:t>
            </a:r>
            <a:endParaRPr sz="1800" dirty="0"/>
          </a:p>
        </p:txBody>
      </p:sp>
      <p:pic>
        <p:nvPicPr>
          <p:cNvPr id="7" name="Google Shape;88;p15">
            <a:hlinkClick r:id="rId3" action="ppaction://hlinksldjump"/>
            <a:extLst>
              <a:ext uri="{FF2B5EF4-FFF2-40B4-BE49-F238E27FC236}">
                <a16:creationId xmlns:a16="http://schemas.microsoft.com/office/drawing/2014/main" id="{B3042DA2-9FCE-BC4D-9524-024CA7D99DD9}"/>
              </a:ext>
            </a:extLst>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9" name="Picture 8">
            <a:hlinkClick r:id="rId5" action="ppaction://hlinksldjump"/>
            <a:extLst>
              <a:ext uri="{FF2B5EF4-FFF2-40B4-BE49-F238E27FC236}">
                <a16:creationId xmlns:a16="http://schemas.microsoft.com/office/drawing/2014/main" id="{95AF4E76-F32F-2C42-BC0C-DAD24D68477B}"/>
              </a:ext>
            </a:extLst>
          </p:cNvPr>
          <p:cNvPicPr>
            <a:picLocks noChangeAspect="1"/>
          </p:cNvPicPr>
          <p:nvPr/>
        </p:nvPicPr>
        <p:blipFill>
          <a:blip r:embed="rId6"/>
          <a:stretch>
            <a:fillRect/>
          </a:stretch>
        </p:blipFill>
        <p:spPr>
          <a:xfrm rot="21083151">
            <a:off x="18342" y="4861451"/>
            <a:ext cx="445207" cy="222602"/>
          </a:xfrm>
          <a:prstGeom prst="rect">
            <a:avLst/>
          </a:prstGeom>
        </p:spPr>
      </p:pic>
      <p:pic>
        <p:nvPicPr>
          <p:cNvPr id="3" name="Picture 2">
            <a:extLst>
              <a:ext uri="{FF2B5EF4-FFF2-40B4-BE49-F238E27FC236}">
                <a16:creationId xmlns:a16="http://schemas.microsoft.com/office/drawing/2014/main" id="{1BB5CF93-C25C-4D8D-8969-10628B5E277E}"/>
              </a:ext>
            </a:extLst>
          </p:cNvPr>
          <p:cNvPicPr>
            <a:picLocks noChangeAspect="1"/>
          </p:cNvPicPr>
          <p:nvPr/>
        </p:nvPicPr>
        <p:blipFill>
          <a:blip r:embed="rId7"/>
          <a:stretch>
            <a:fillRect/>
          </a:stretch>
        </p:blipFill>
        <p:spPr>
          <a:xfrm>
            <a:off x="5132828" y="127750"/>
            <a:ext cx="3910190" cy="5015750"/>
          </a:xfrm>
          <a:prstGeom prst="rect">
            <a:avLst/>
          </a:prstGeom>
        </p:spPr>
      </p:pic>
      <p:sp>
        <p:nvSpPr>
          <p:cNvPr id="8" name="TextBox 7">
            <a:extLst>
              <a:ext uri="{FF2B5EF4-FFF2-40B4-BE49-F238E27FC236}">
                <a16:creationId xmlns:a16="http://schemas.microsoft.com/office/drawing/2014/main" id="{25BA4B01-C135-49D6-9305-A1E846FE896F}"/>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729B8A71-ACC9-4316-A3C9-A26DE2968EC6}"/>
              </a:ext>
            </a:extLst>
          </p:cNvPr>
          <p:cNvPicPr>
            <a:picLocks noChangeAspect="1"/>
          </p:cNvPicPr>
          <p:nvPr/>
        </p:nvPicPr>
        <p:blipFill>
          <a:blip r:embed="rId8"/>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82781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0"/>
          <p:cNvSpPr txBox="1"/>
          <p:nvPr/>
        </p:nvSpPr>
        <p:spPr>
          <a:xfrm>
            <a:off x="1247100" y="281725"/>
            <a:ext cx="6649800" cy="11349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FFFFFF"/>
                </a:solidFill>
                <a:latin typeface="Amatic SC"/>
                <a:ea typeface="Amatic SC"/>
                <a:cs typeface="Amatic SC"/>
                <a:sym typeface="Amatic SC"/>
              </a:rPr>
              <a:t>HOME Activity Prize </a:t>
            </a:r>
            <a:r>
              <a:rPr lang="en-US" sz="3600" b="1" dirty="0">
                <a:solidFill>
                  <a:srgbClr val="FFFFFF"/>
                </a:solidFill>
                <a:latin typeface="Amatic SC"/>
                <a:ea typeface="Amatic SC"/>
                <a:cs typeface="Amatic SC"/>
                <a:sym typeface="Amatic SC"/>
              </a:rPr>
              <a:t>D</a:t>
            </a:r>
            <a:r>
              <a:rPr lang="en" sz="3600" b="1" dirty="0">
                <a:solidFill>
                  <a:srgbClr val="FFFFFF"/>
                </a:solidFill>
                <a:latin typeface="Amatic SC"/>
                <a:ea typeface="Amatic SC"/>
                <a:cs typeface="Amatic SC"/>
                <a:sym typeface="Amatic SC"/>
              </a:rPr>
              <a:t>rawing </a:t>
            </a:r>
            <a:endParaRPr sz="36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3600" b="1" dirty="0">
              <a:solidFill>
                <a:srgbClr val="FFFFFF"/>
              </a:solidFill>
              <a:latin typeface="Amatic SC"/>
              <a:ea typeface="Amatic SC"/>
              <a:cs typeface="Amatic SC"/>
              <a:sym typeface="Amatic SC"/>
            </a:endParaRPr>
          </a:p>
        </p:txBody>
      </p:sp>
      <p:sp>
        <p:nvSpPr>
          <p:cNvPr id="707" name="Google Shape;707;p70"/>
          <p:cNvSpPr txBox="1"/>
          <p:nvPr/>
        </p:nvSpPr>
        <p:spPr>
          <a:xfrm>
            <a:off x="1681418" y="1781976"/>
            <a:ext cx="5892000" cy="19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latin typeface="Amatic SC"/>
                <a:ea typeface="Amatic SC"/>
                <a:cs typeface="Amatic SC"/>
                <a:sym typeface="Amatic SC"/>
              </a:rPr>
              <a:t>Who completed   their weekly              home activity?</a:t>
            </a:r>
            <a:endParaRPr sz="4800" dirty="0"/>
          </a:p>
        </p:txBody>
      </p:sp>
      <p:pic>
        <p:nvPicPr>
          <p:cNvPr id="708" name="Google Shape;708;p70">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09" name="Google Shape;709;p70">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6" name="TextBox 5">
            <a:extLst>
              <a:ext uri="{FF2B5EF4-FFF2-40B4-BE49-F238E27FC236}">
                <a16:creationId xmlns:a16="http://schemas.microsoft.com/office/drawing/2014/main" id="{77A4C14D-AC3B-4306-8EFB-2FF40ACFBA2C}"/>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CCF62F65-683A-4A59-926F-201238611526}"/>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1"/>
          <p:cNvSpPr txBox="1"/>
          <p:nvPr/>
        </p:nvSpPr>
        <p:spPr>
          <a:xfrm>
            <a:off x="1214850" y="548138"/>
            <a:ext cx="6714300" cy="1072843"/>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5400" b="1" dirty="0">
                <a:solidFill>
                  <a:srgbClr val="FFFFFF"/>
                </a:solidFill>
                <a:latin typeface="Amatic SC"/>
                <a:ea typeface="Amatic SC"/>
                <a:cs typeface="Amatic SC"/>
                <a:sym typeface="Amatic SC"/>
              </a:rPr>
              <a:t>Participation</a:t>
            </a:r>
            <a:r>
              <a:rPr lang="en" sz="5400" b="1" dirty="0">
                <a:solidFill>
                  <a:srgbClr val="FFFFFF"/>
                </a:solidFill>
                <a:latin typeface="Amatic SC"/>
                <a:ea typeface="Amatic SC"/>
                <a:cs typeface="Amatic SC"/>
                <a:sym typeface="Amatic SC"/>
              </a:rPr>
              <a:t> </a:t>
            </a:r>
            <a:r>
              <a:rPr lang="en-US" sz="5400" b="1" dirty="0">
                <a:solidFill>
                  <a:srgbClr val="FFFFFF"/>
                </a:solidFill>
                <a:latin typeface="Amatic SC"/>
                <a:ea typeface="Amatic SC"/>
                <a:cs typeface="Amatic SC"/>
                <a:sym typeface="Amatic SC"/>
              </a:rPr>
              <a:t>P</a:t>
            </a:r>
            <a:r>
              <a:rPr lang="en" sz="5400" b="1" dirty="0">
                <a:solidFill>
                  <a:srgbClr val="FFFFFF"/>
                </a:solidFill>
                <a:latin typeface="Amatic SC"/>
                <a:ea typeface="Amatic SC"/>
                <a:cs typeface="Amatic SC"/>
                <a:sym typeface="Amatic SC"/>
              </a:rPr>
              <a:t>rize </a:t>
            </a:r>
            <a:endParaRPr sz="54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5400" b="1" dirty="0">
              <a:solidFill>
                <a:srgbClr val="FFFFFF"/>
              </a:solidFill>
              <a:latin typeface="Amatic SC"/>
              <a:ea typeface="Amatic SC"/>
              <a:cs typeface="Amatic SC"/>
              <a:sym typeface="Amatic SC"/>
            </a:endParaRPr>
          </a:p>
        </p:txBody>
      </p:sp>
      <p:pic>
        <p:nvPicPr>
          <p:cNvPr id="715" name="Google Shape;715;p71">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16" name="Google Shape;716;p71">
            <a:hlinkClick r:id="rId5" action="ppaction://hlinksldjump"/>
          </p:cNvPr>
          <p:cNvPicPr preferRelativeResize="0"/>
          <p:nvPr/>
        </p:nvPicPr>
        <p:blipFill>
          <a:blip r:embed="rId6"/>
          <a:stretch>
            <a:fillRect/>
          </a:stretch>
        </p:blipFill>
        <p:spPr>
          <a:xfrm rot="-398067">
            <a:off x="2876116" y="2534350"/>
            <a:ext cx="4024617" cy="2012308"/>
          </a:xfrm>
          <a:prstGeom prst="rect">
            <a:avLst/>
          </a:prstGeom>
          <a:noFill/>
          <a:ln>
            <a:noFill/>
          </a:ln>
        </p:spPr>
      </p:pic>
      <p:sp>
        <p:nvSpPr>
          <p:cNvPr id="5" name="TextBox 4">
            <a:extLst>
              <a:ext uri="{FF2B5EF4-FFF2-40B4-BE49-F238E27FC236}">
                <a16:creationId xmlns:a16="http://schemas.microsoft.com/office/drawing/2014/main" id="{7D72E80B-2879-44E2-8204-3738EF122B0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D491C337-679F-423D-BED7-DEF22310CBA3}"/>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a:blip r:embed="rId4">
            <a:alphaModFix/>
          </a:blip>
          <a:stretch>
            <a:fillRect/>
          </a:stretch>
        </p:blipFill>
        <p:spPr>
          <a:xfrm>
            <a:off x="85156" y="933362"/>
            <a:ext cx="2742700" cy="4710725"/>
          </a:xfrm>
          <a:prstGeom prst="rect">
            <a:avLst/>
          </a:prstGeom>
          <a:noFill/>
          <a:ln>
            <a:noFill/>
          </a:ln>
        </p:spPr>
      </p:pic>
      <p:pic>
        <p:nvPicPr>
          <p:cNvPr id="62" name="Google Shape;62;p14"/>
          <p:cNvPicPr preferRelativeResize="0"/>
          <p:nvPr/>
        </p:nvPicPr>
        <p:blipFill rotWithShape="1">
          <a:blip r:embed="rId5">
            <a:alphaModFix/>
          </a:blip>
          <a:srcRect l="121490" t="12330" r="-121490" b="-12330"/>
          <a:stretch/>
        </p:blipFill>
        <p:spPr>
          <a:xfrm>
            <a:off x="7091675" y="2724153"/>
            <a:ext cx="1644701" cy="2281649"/>
          </a:xfrm>
          <a:prstGeom prst="rect">
            <a:avLst/>
          </a:prstGeom>
          <a:noFill/>
          <a:ln>
            <a:noFill/>
          </a:ln>
        </p:spPr>
      </p:pic>
      <p:pic>
        <p:nvPicPr>
          <p:cNvPr id="63" name="Google Shape;63;p14">
            <a:hlinkClick r:id="rId6" action="ppaction://hlinksldjump"/>
          </p:cNvPr>
          <p:cNvPicPr preferRelativeResize="0"/>
          <p:nvPr/>
        </p:nvPicPr>
        <p:blipFill>
          <a:blip r:embed="rId7">
            <a:alphaModFix/>
          </a:blip>
          <a:stretch>
            <a:fillRect/>
          </a:stretch>
        </p:blipFill>
        <p:spPr>
          <a:xfrm>
            <a:off x="796077" y="1507224"/>
            <a:ext cx="714624" cy="439949"/>
          </a:xfrm>
          <a:prstGeom prst="rect">
            <a:avLst/>
          </a:prstGeom>
          <a:noFill/>
          <a:ln>
            <a:noFill/>
          </a:ln>
        </p:spPr>
      </p:pic>
      <p:pic>
        <p:nvPicPr>
          <p:cNvPr id="64" name="Google Shape;64;p14">
            <a:hlinkClick r:id="rId6" action="ppaction://hlinksldjump"/>
          </p:cNvPr>
          <p:cNvPicPr preferRelativeResize="0"/>
          <p:nvPr/>
        </p:nvPicPr>
        <p:blipFill>
          <a:blip r:embed="rId8"/>
          <a:stretch>
            <a:fillRect/>
          </a:stretch>
        </p:blipFill>
        <p:spPr>
          <a:xfrm>
            <a:off x="1756396" y="1436374"/>
            <a:ext cx="317493" cy="472232"/>
          </a:xfrm>
          <a:prstGeom prst="rect">
            <a:avLst/>
          </a:prstGeom>
          <a:solidFill>
            <a:schemeClr val="accent5">
              <a:lumMod val="20000"/>
              <a:lumOff val="80000"/>
            </a:schemeClr>
          </a:solidFill>
          <a:ln>
            <a:noFill/>
          </a:ln>
        </p:spPr>
      </p:pic>
      <p:pic>
        <p:nvPicPr>
          <p:cNvPr id="65" name="Google Shape;65;p14">
            <a:hlinkClick r:id="rId9" action="ppaction://hlinksldjump"/>
          </p:cNvPr>
          <p:cNvPicPr preferRelativeResize="0"/>
          <p:nvPr/>
        </p:nvPicPr>
        <p:blipFill>
          <a:blip r:embed="rId10">
            <a:alphaModFix/>
          </a:blip>
          <a:stretch>
            <a:fillRect/>
          </a:stretch>
        </p:blipFill>
        <p:spPr>
          <a:xfrm>
            <a:off x="7455848" y="479327"/>
            <a:ext cx="1401975" cy="1607575"/>
          </a:xfrm>
          <a:prstGeom prst="rect">
            <a:avLst/>
          </a:prstGeom>
          <a:noFill/>
          <a:ln w="76200" cap="flat" cmpd="dbl">
            <a:solidFill>
              <a:schemeClr val="dk2"/>
            </a:solidFill>
            <a:prstDash val="solid"/>
            <a:bevel/>
            <a:headEnd type="none" w="sm" len="sm"/>
            <a:tailEnd type="none" w="sm" len="sm"/>
          </a:ln>
        </p:spPr>
      </p:pic>
      <p:pic>
        <p:nvPicPr>
          <p:cNvPr id="66" name="Google Shape;66;p14">
            <a:hlinkClick r:id="rId11" action="ppaction://hlinksldjump"/>
          </p:cNvPr>
          <p:cNvPicPr preferRelativeResize="0"/>
          <p:nvPr/>
        </p:nvPicPr>
        <p:blipFill>
          <a:blip r:embed="rId12">
            <a:alphaModFix/>
          </a:blip>
          <a:stretch>
            <a:fillRect/>
          </a:stretch>
        </p:blipFill>
        <p:spPr>
          <a:xfrm>
            <a:off x="4858020" y="565752"/>
            <a:ext cx="2052059" cy="1521150"/>
          </a:xfrm>
          <a:prstGeom prst="rect">
            <a:avLst/>
          </a:prstGeom>
          <a:noFill/>
          <a:ln w="114300" cap="flat" cmpd="dbl">
            <a:solidFill>
              <a:schemeClr val="dk2"/>
            </a:solidFill>
            <a:prstDash val="solid"/>
            <a:round/>
            <a:headEnd type="none" w="sm" len="sm"/>
            <a:tailEnd type="none" w="sm" len="sm"/>
          </a:ln>
        </p:spPr>
      </p:pic>
      <p:sp>
        <p:nvSpPr>
          <p:cNvPr id="67" name="Google Shape;67;p14"/>
          <p:cNvSpPr/>
          <p:nvPr/>
        </p:nvSpPr>
        <p:spPr>
          <a:xfrm>
            <a:off x="5766485" y="1394594"/>
            <a:ext cx="197100" cy="2676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14">
            <a:hlinkClick r:id="rId13" action="ppaction://hlinksldjump"/>
          </p:cNvPr>
          <p:cNvPicPr preferRelativeResize="0"/>
          <p:nvPr/>
        </p:nvPicPr>
        <p:blipFill>
          <a:blip r:embed="rId14">
            <a:alphaModFix/>
          </a:blip>
          <a:stretch>
            <a:fillRect/>
          </a:stretch>
        </p:blipFill>
        <p:spPr>
          <a:xfrm>
            <a:off x="2975593" y="558131"/>
            <a:ext cx="1292676" cy="1672926"/>
          </a:xfrm>
          <a:prstGeom prst="rect">
            <a:avLst/>
          </a:prstGeom>
          <a:noFill/>
          <a:ln w="38100" cap="flat" cmpd="dbl">
            <a:solidFill>
              <a:schemeClr val="dk2"/>
            </a:solidFill>
            <a:prstDash val="solid"/>
            <a:bevel/>
            <a:headEnd type="none" w="sm" len="sm"/>
            <a:tailEnd type="none" w="sm" len="sm"/>
          </a:ln>
        </p:spPr>
      </p:pic>
      <p:pic>
        <p:nvPicPr>
          <p:cNvPr id="69" name="Google Shape;69;p14"/>
          <p:cNvPicPr preferRelativeResize="0"/>
          <p:nvPr/>
        </p:nvPicPr>
        <p:blipFill>
          <a:blip r:embed="rId15">
            <a:alphaModFix/>
          </a:blip>
          <a:stretch>
            <a:fillRect/>
          </a:stretch>
        </p:blipFill>
        <p:spPr>
          <a:xfrm flipH="1">
            <a:off x="4048461" y="2715678"/>
            <a:ext cx="1644701" cy="2281649"/>
          </a:xfrm>
          <a:prstGeom prst="rect">
            <a:avLst/>
          </a:prstGeom>
          <a:noFill/>
          <a:ln>
            <a:noFill/>
          </a:ln>
        </p:spPr>
      </p:pic>
      <p:pic>
        <p:nvPicPr>
          <p:cNvPr id="70" name="Google Shape;70;p14">
            <a:hlinkClick r:id="rId16" action="ppaction://hlinksldjump"/>
          </p:cNvPr>
          <p:cNvPicPr preferRelativeResize="0"/>
          <p:nvPr/>
        </p:nvPicPr>
        <p:blipFill>
          <a:blip r:embed="rId17">
            <a:alphaModFix/>
          </a:blip>
          <a:stretch>
            <a:fillRect/>
          </a:stretch>
        </p:blipFill>
        <p:spPr>
          <a:xfrm>
            <a:off x="741906" y="2923076"/>
            <a:ext cx="714600" cy="714600"/>
          </a:xfrm>
          <a:prstGeom prst="rect">
            <a:avLst/>
          </a:prstGeom>
          <a:noFill/>
          <a:ln>
            <a:noFill/>
          </a:ln>
        </p:spPr>
      </p:pic>
      <p:pic>
        <p:nvPicPr>
          <p:cNvPr id="71" name="Google Shape;71;p14">
            <a:hlinkClick r:id="rId18" action="ppaction://hlinksldjump"/>
          </p:cNvPr>
          <p:cNvPicPr preferRelativeResize="0"/>
          <p:nvPr/>
        </p:nvPicPr>
        <p:blipFill>
          <a:blip r:embed="rId19"/>
          <a:stretch>
            <a:fillRect/>
          </a:stretch>
        </p:blipFill>
        <p:spPr>
          <a:xfrm>
            <a:off x="782742" y="3995188"/>
            <a:ext cx="796973" cy="707440"/>
          </a:xfrm>
          <a:prstGeom prst="rect">
            <a:avLst/>
          </a:prstGeom>
          <a:noFill/>
          <a:ln w="19050" cap="flat" cmpd="sng">
            <a:solidFill>
              <a:schemeClr val="dk2"/>
            </a:solidFill>
            <a:prstDash val="solid"/>
            <a:bevel/>
            <a:headEnd type="none" w="sm" len="sm"/>
            <a:tailEnd type="none" w="sm" len="sm"/>
          </a:ln>
        </p:spPr>
      </p:pic>
      <p:pic>
        <p:nvPicPr>
          <p:cNvPr id="73" name="Google Shape;73;p14"/>
          <p:cNvPicPr preferRelativeResize="0"/>
          <p:nvPr/>
        </p:nvPicPr>
        <p:blipFill>
          <a:blip r:embed="rId20">
            <a:alphaModFix/>
          </a:blip>
          <a:stretch>
            <a:fillRect/>
          </a:stretch>
        </p:blipFill>
        <p:spPr>
          <a:xfrm>
            <a:off x="5808008" y="3459475"/>
            <a:ext cx="1038700" cy="1422850"/>
          </a:xfrm>
          <a:prstGeom prst="rect">
            <a:avLst/>
          </a:prstGeom>
          <a:noFill/>
          <a:ln>
            <a:noFill/>
          </a:ln>
        </p:spPr>
      </p:pic>
      <p:pic>
        <p:nvPicPr>
          <p:cNvPr id="74" name="Google Shape;74;p14">
            <a:hlinkClick r:id="rId21" action="ppaction://hlinksldjump"/>
          </p:cNvPr>
          <p:cNvPicPr preferRelativeResize="0"/>
          <p:nvPr/>
        </p:nvPicPr>
        <p:blipFill>
          <a:blip r:embed="rId22"/>
          <a:stretch>
            <a:fillRect/>
          </a:stretch>
        </p:blipFill>
        <p:spPr>
          <a:xfrm>
            <a:off x="5954918" y="2792755"/>
            <a:ext cx="875000" cy="844921"/>
          </a:xfrm>
          <a:prstGeom prst="rect">
            <a:avLst/>
          </a:prstGeom>
          <a:noFill/>
          <a:ln>
            <a:noFill/>
          </a:ln>
        </p:spPr>
      </p:pic>
      <p:pic>
        <p:nvPicPr>
          <p:cNvPr id="75" name="Google Shape;75;p14"/>
          <p:cNvPicPr preferRelativeResize="0"/>
          <p:nvPr/>
        </p:nvPicPr>
        <p:blipFill>
          <a:blip r:embed="rId15">
            <a:alphaModFix/>
          </a:blip>
          <a:stretch>
            <a:fillRect/>
          </a:stretch>
        </p:blipFill>
        <p:spPr>
          <a:xfrm>
            <a:off x="7070069" y="2715678"/>
            <a:ext cx="1644701" cy="2281649"/>
          </a:xfrm>
          <a:prstGeom prst="rect">
            <a:avLst/>
          </a:prstGeom>
          <a:noFill/>
          <a:ln>
            <a:noFill/>
          </a:ln>
        </p:spPr>
      </p:pic>
      <p:sp>
        <p:nvSpPr>
          <p:cNvPr id="76" name="Google Shape;76;p14">
            <a:hlinkClick r:id="rId23" action="ppaction://hlinksldjump"/>
          </p:cNvPr>
          <p:cNvSpPr/>
          <p:nvPr/>
        </p:nvSpPr>
        <p:spPr>
          <a:xfrm>
            <a:off x="1567315" y="2921264"/>
            <a:ext cx="631800" cy="388500"/>
          </a:xfrm>
          <a:prstGeom prst="triangle">
            <a:avLst>
              <a:gd name="adj" fmla="val 52837"/>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4">
            <a:hlinkClick r:id="rId24" action="ppaction://hlinksldjump"/>
          </p:cNvPr>
          <p:cNvPicPr preferRelativeResize="0"/>
          <p:nvPr/>
        </p:nvPicPr>
        <p:blipFill>
          <a:blip r:embed="rId25"/>
          <a:stretch>
            <a:fillRect/>
          </a:stretch>
        </p:blipFill>
        <p:spPr>
          <a:xfrm>
            <a:off x="731811" y="2131163"/>
            <a:ext cx="817426" cy="636192"/>
          </a:xfrm>
          <a:prstGeom prst="rect">
            <a:avLst/>
          </a:prstGeom>
          <a:noFill/>
          <a:ln>
            <a:noFill/>
          </a:ln>
        </p:spPr>
      </p:pic>
      <p:pic>
        <p:nvPicPr>
          <p:cNvPr id="78" name="Google Shape;78;p14">
            <a:hlinkClick r:id="rId26" action="ppaction://hlinksldjump"/>
          </p:cNvPr>
          <p:cNvPicPr preferRelativeResize="0"/>
          <p:nvPr/>
        </p:nvPicPr>
        <p:blipFill>
          <a:blip r:embed="rId27"/>
          <a:stretch>
            <a:fillRect/>
          </a:stretch>
        </p:blipFill>
        <p:spPr>
          <a:xfrm>
            <a:off x="1567315" y="2131034"/>
            <a:ext cx="784190" cy="514811"/>
          </a:xfrm>
          <a:prstGeom prst="rect">
            <a:avLst/>
          </a:prstGeom>
          <a:noFill/>
          <a:ln>
            <a:noFill/>
          </a:ln>
        </p:spPr>
      </p:pic>
      <p:pic>
        <p:nvPicPr>
          <p:cNvPr id="79" name="Google Shape;79;p14">
            <a:hlinkClick r:id="" action="ppaction://noaction"/>
          </p:cNvPr>
          <p:cNvPicPr preferRelativeResize="0"/>
          <p:nvPr/>
        </p:nvPicPr>
        <p:blipFill>
          <a:blip r:embed="rId28">
            <a:alphaModFix/>
          </a:blip>
          <a:stretch>
            <a:fillRect/>
          </a:stretch>
        </p:blipFill>
        <p:spPr>
          <a:xfrm rot="589529">
            <a:off x="7359746" y="2959251"/>
            <a:ext cx="1195123" cy="809693"/>
          </a:xfrm>
          <a:prstGeom prst="rect">
            <a:avLst/>
          </a:prstGeom>
          <a:noFill/>
          <a:ln w="38100" cap="flat" cmpd="dbl">
            <a:solidFill>
              <a:schemeClr val="dk2"/>
            </a:solidFill>
            <a:prstDash val="solid"/>
            <a:bevel/>
            <a:headEnd type="none" w="sm" len="sm"/>
            <a:tailEnd type="none" w="sm" len="sm"/>
          </a:ln>
        </p:spPr>
      </p:pic>
      <p:pic>
        <p:nvPicPr>
          <p:cNvPr id="21" name="Picture 20">
            <a:hlinkClick r:id="rId29" action="ppaction://hlinksldjump"/>
          </p:cNvPr>
          <p:cNvPicPr>
            <a:picLocks noChangeAspect="1"/>
          </p:cNvPicPr>
          <p:nvPr/>
        </p:nvPicPr>
        <p:blipFill>
          <a:blip r:embed="rId30"/>
          <a:stretch>
            <a:fillRect/>
          </a:stretch>
        </p:blipFill>
        <p:spPr>
          <a:xfrm>
            <a:off x="1202969" y="661402"/>
            <a:ext cx="364346" cy="511364"/>
          </a:xfrm>
          <a:prstGeom prst="rect">
            <a:avLst/>
          </a:prstGeom>
          <a:ln w="88900" cap="sq" cmpd="thickThin">
            <a:solidFill>
              <a:srgbClr val="000000"/>
            </a:solidFill>
            <a:prstDash val="solid"/>
            <a:miter lim="800000"/>
          </a:ln>
          <a:effectLst>
            <a:innerShdw blurRad="76200">
              <a:srgbClr val="000000"/>
            </a:innerShdw>
          </a:effectLst>
        </p:spPr>
      </p:pic>
      <p:pic>
        <p:nvPicPr>
          <p:cNvPr id="22" name="Picture 21">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6262838">
            <a:off x="1795886" y="3798873"/>
            <a:ext cx="364631" cy="729261"/>
          </a:xfrm>
          <a:prstGeom prst="rect">
            <a:avLst/>
          </a:prstGeom>
        </p:spPr>
      </p:pic>
      <p:sp>
        <p:nvSpPr>
          <p:cNvPr id="23" name="TextBox 22">
            <a:extLst>
              <a:ext uri="{FF2B5EF4-FFF2-40B4-BE49-F238E27FC236}">
                <a16:creationId xmlns:a16="http://schemas.microsoft.com/office/drawing/2014/main" id="{875ED309-001A-4EC7-9F1D-DAF5ACC0D22E}"/>
              </a:ext>
            </a:extLst>
          </p:cNvPr>
          <p:cNvSpPr txBox="1"/>
          <p:nvPr/>
        </p:nvSpPr>
        <p:spPr>
          <a:xfrm>
            <a:off x="5442666" y="485882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24" name="Picture 23">
            <a:extLst>
              <a:ext uri="{FF2B5EF4-FFF2-40B4-BE49-F238E27FC236}">
                <a16:creationId xmlns:a16="http://schemas.microsoft.com/office/drawing/2014/main" id="{1EF89792-1002-48BF-A5CD-87E8113D5BBF}"/>
              </a:ext>
            </a:extLst>
          </p:cNvPr>
          <p:cNvPicPr>
            <a:picLocks noChangeAspect="1"/>
          </p:cNvPicPr>
          <p:nvPr/>
        </p:nvPicPr>
        <p:blipFill>
          <a:blip r:embed="rId33"/>
          <a:stretch>
            <a:fillRect/>
          </a:stretch>
        </p:blipFill>
        <p:spPr>
          <a:xfrm>
            <a:off x="8615191" y="4853747"/>
            <a:ext cx="528810" cy="2613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subTitle" idx="1"/>
          </p:nvPr>
        </p:nvSpPr>
        <p:spPr>
          <a:xfrm>
            <a:off x="1931400" y="111975"/>
            <a:ext cx="5281200" cy="748687"/>
          </a:xfrm>
          <a:prstGeom prst="rect">
            <a:avLst/>
          </a:prstGeom>
          <a:ln w="38100" cap="flat" cmpd="dbl">
            <a:solidFill>
              <a:srgbClr val="9900FF"/>
            </a:solidFill>
            <a:prstDash val="solid"/>
            <a:bevel/>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dirty="0">
                <a:latin typeface="Amatic SC"/>
                <a:ea typeface="Amatic SC"/>
                <a:cs typeface="Amatic SC"/>
                <a:sym typeface="Amatic SC"/>
              </a:rPr>
              <a:t>  GROUP RULES</a:t>
            </a:r>
            <a:endParaRPr sz="4400" b="1" dirty="0">
              <a:latin typeface="Amatic SC"/>
              <a:ea typeface="Amatic SC"/>
              <a:cs typeface="Amatic SC"/>
              <a:sym typeface="Amatic SC"/>
            </a:endParaRPr>
          </a:p>
        </p:txBody>
      </p:sp>
      <p:sp>
        <p:nvSpPr>
          <p:cNvPr id="85" name="Google Shape;85;p15"/>
          <p:cNvSpPr txBox="1"/>
          <p:nvPr/>
        </p:nvSpPr>
        <p:spPr>
          <a:xfrm>
            <a:off x="1668164" y="983400"/>
            <a:ext cx="6420600" cy="3911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7030A0"/>
              </a:buClr>
              <a:buSzPts val="2800"/>
              <a:buFont typeface="Amatic SC"/>
              <a:buAutoNum type="arabicPeriod"/>
            </a:pPr>
            <a:r>
              <a:rPr lang="en" sz="2400" dirty="0">
                <a:solidFill>
                  <a:srgbClr val="7030A0"/>
                </a:solidFill>
                <a:latin typeface="Amatic SC"/>
                <a:ea typeface="Amatic SC"/>
                <a:cs typeface="Amatic SC"/>
                <a:sym typeface="Amatic SC"/>
              </a:rPr>
              <a:t>Use the bathroom before or after group.</a:t>
            </a:r>
            <a:endParaRPr sz="24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400" dirty="0">
                <a:solidFill>
                  <a:srgbClr val="7030A0"/>
                </a:solidFill>
                <a:latin typeface="Amatic SC"/>
                <a:ea typeface="Amatic SC"/>
                <a:cs typeface="Amatic SC"/>
                <a:sym typeface="Amatic SC"/>
              </a:rPr>
              <a:t>Be in a private space.</a:t>
            </a:r>
            <a:endParaRPr sz="24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400" dirty="0">
                <a:solidFill>
                  <a:srgbClr val="7030A0"/>
                </a:solidFill>
                <a:latin typeface="Amatic SC"/>
                <a:ea typeface="Amatic SC"/>
                <a:cs typeface="Amatic SC"/>
                <a:sym typeface="Amatic SC"/>
              </a:rPr>
              <a:t>Keep everyone’s information </a:t>
            </a:r>
            <a:r>
              <a:rPr lang="en" sz="2400" u="sng" dirty="0">
                <a:solidFill>
                  <a:srgbClr val="7030A0"/>
                </a:solidFill>
                <a:latin typeface="Amatic SC"/>
                <a:ea typeface="Amatic SC"/>
                <a:cs typeface="Amatic SC"/>
                <a:sym typeface="Amatic SC"/>
              </a:rPr>
              <a:t>private</a:t>
            </a:r>
            <a:r>
              <a:rPr lang="en" sz="2400" dirty="0">
                <a:solidFill>
                  <a:srgbClr val="7030A0"/>
                </a:solidFill>
                <a:latin typeface="Amatic SC"/>
                <a:ea typeface="Amatic SC"/>
                <a:cs typeface="Amatic SC"/>
                <a:sym typeface="Amatic SC"/>
              </a:rPr>
              <a:t> or  </a:t>
            </a:r>
            <a:r>
              <a:rPr lang="en" sz="2400" u="sng" dirty="0">
                <a:solidFill>
                  <a:srgbClr val="7030A0"/>
                </a:solidFill>
                <a:latin typeface="Amatic SC"/>
                <a:ea typeface="Amatic SC"/>
                <a:cs typeface="Amatic SC"/>
                <a:sym typeface="Amatic SC"/>
              </a:rPr>
              <a:t>confidential</a:t>
            </a:r>
            <a:r>
              <a:rPr lang="en" sz="2400" dirty="0">
                <a:solidFill>
                  <a:srgbClr val="7030A0"/>
                </a:solidFill>
                <a:latin typeface="Amatic SC"/>
                <a:ea typeface="Amatic SC"/>
                <a:cs typeface="Amatic SC"/>
                <a:sym typeface="Amatic SC"/>
              </a:rPr>
              <a:t>.</a:t>
            </a:r>
            <a:endParaRPr sz="24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400" dirty="0">
                <a:solidFill>
                  <a:srgbClr val="7030A0"/>
                </a:solidFill>
                <a:latin typeface="Amatic SC"/>
                <a:ea typeface="Amatic SC"/>
                <a:cs typeface="Amatic SC"/>
                <a:sym typeface="Amatic SC"/>
              </a:rPr>
              <a:t>Take turns talking.</a:t>
            </a:r>
            <a:endParaRPr sz="24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400" dirty="0">
                <a:solidFill>
                  <a:srgbClr val="7030A0"/>
                </a:solidFill>
                <a:latin typeface="Amatic SC"/>
                <a:ea typeface="Amatic SC"/>
                <a:cs typeface="Amatic SC"/>
                <a:sym typeface="Amatic SC"/>
              </a:rPr>
              <a:t>Keep yourself on mute.</a:t>
            </a:r>
            <a:endParaRPr sz="24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400" dirty="0">
                <a:solidFill>
                  <a:srgbClr val="7030A0"/>
                </a:solidFill>
                <a:latin typeface="Amatic SC"/>
                <a:ea typeface="Amatic SC"/>
                <a:cs typeface="Amatic SC"/>
                <a:sym typeface="Amatic SC"/>
              </a:rPr>
              <a:t>Keep your camera on.</a:t>
            </a:r>
            <a:endParaRPr sz="24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400" dirty="0">
                <a:solidFill>
                  <a:srgbClr val="7030A0"/>
                </a:solidFill>
                <a:latin typeface="Amatic SC"/>
                <a:ea typeface="Amatic SC"/>
                <a:cs typeface="Amatic SC"/>
                <a:sym typeface="Amatic SC"/>
              </a:rPr>
              <a:t>Be nice.</a:t>
            </a:r>
            <a:endParaRPr sz="24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400" dirty="0">
                <a:solidFill>
                  <a:srgbClr val="7030A0"/>
                </a:solidFill>
                <a:latin typeface="Amatic SC"/>
                <a:ea typeface="Amatic SC"/>
                <a:cs typeface="Amatic SC"/>
                <a:sym typeface="Amatic SC"/>
              </a:rPr>
              <a:t>Just Be On Zoom!</a:t>
            </a:r>
            <a:endParaRPr sz="2400" dirty="0">
              <a:solidFill>
                <a:srgbClr val="7030A0"/>
              </a:solidFill>
              <a:latin typeface="Amatic SC"/>
              <a:ea typeface="Amatic SC"/>
              <a:cs typeface="Amatic SC"/>
              <a:sym typeface="Amatic SC"/>
            </a:endParaRPr>
          </a:p>
        </p:txBody>
      </p:sp>
      <p:pic>
        <p:nvPicPr>
          <p:cNvPr id="86" name="Google Shape;86;p15"/>
          <p:cNvPicPr preferRelativeResize="0"/>
          <p:nvPr/>
        </p:nvPicPr>
        <p:blipFill>
          <a:blip r:embed="rId3"/>
          <a:stretch>
            <a:fillRect/>
          </a:stretch>
        </p:blipFill>
        <p:spPr>
          <a:xfrm>
            <a:off x="5324837" y="2954055"/>
            <a:ext cx="2408352" cy="1794975"/>
          </a:xfrm>
          <a:prstGeom prst="rect">
            <a:avLst/>
          </a:prstGeom>
          <a:noFill/>
          <a:ln>
            <a:noFill/>
          </a:ln>
        </p:spPr>
      </p:pic>
      <p:pic>
        <p:nvPicPr>
          <p:cNvPr id="88" name="Google Shape;88;p15"/>
          <p:cNvPicPr preferRelativeResize="0"/>
          <p:nvPr/>
        </p:nvPicPr>
        <p:blipFill>
          <a:blip r:embed="rId4"/>
          <a:stretch>
            <a:fillRect/>
          </a:stretch>
        </p:blipFill>
        <p:spPr>
          <a:xfrm flipH="1">
            <a:off x="7397542" y="110706"/>
            <a:ext cx="811325" cy="811325"/>
          </a:xfrm>
          <a:prstGeom prst="rect">
            <a:avLst/>
          </a:prstGeom>
          <a:noFill/>
          <a:ln>
            <a:noFill/>
          </a:ln>
        </p:spPr>
      </p:pic>
      <p:pic>
        <p:nvPicPr>
          <p:cNvPr id="89" name="Google Shape;89;p15"/>
          <p:cNvPicPr preferRelativeResize="0"/>
          <p:nvPr/>
        </p:nvPicPr>
        <p:blipFill>
          <a:blip r:embed="rId5">
            <a:alphaModFix/>
          </a:blip>
          <a:stretch>
            <a:fillRect/>
          </a:stretch>
        </p:blipFill>
        <p:spPr>
          <a:xfrm>
            <a:off x="2010950" y="169168"/>
            <a:ext cx="625298" cy="634300"/>
          </a:xfrm>
          <a:prstGeom prst="rect">
            <a:avLst/>
          </a:prstGeom>
          <a:noFill/>
          <a:ln>
            <a:noFill/>
          </a:ln>
        </p:spPr>
      </p:pic>
      <p:pic>
        <p:nvPicPr>
          <p:cNvPr id="90" name="Google Shape;90;p15">
            <a:hlinkClick r:id="rId6" action="ppaction://hlinksldjump"/>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91" name="Google Shape;91;p15">
            <a:hlinkClick r:id="rId8" action="ppaction://hlinksldjump"/>
          </p:cNvPr>
          <p:cNvPicPr preferRelativeResize="0"/>
          <p:nvPr/>
        </p:nvPicPr>
        <p:blipFill>
          <a:blip r:embed="rId9"/>
          <a:stretch>
            <a:fillRect/>
          </a:stretch>
        </p:blipFill>
        <p:spPr>
          <a:xfrm rot="-398067">
            <a:off x="19924" y="4751487"/>
            <a:ext cx="780525" cy="390262"/>
          </a:xfrm>
          <a:prstGeom prst="rect">
            <a:avLst/>
          </a:prstGeom>
          <a:noFill/>
          <a:ln>
            <a:noFill/>
          </a:ln>
        </p:spPr>
      </p:pic>
      <p:sp>
        <p:nvSpPr>
          <p:cNvPr id="9" name="TextBox 8">
            <a:extLst>
              <a:ext uri="{FF2B5EF4-FFF2-40B4-BE49-F238E27FC236}">
                <a16:creationId xmlns:a16="http://schemas.microsoft.com/office/drawing/2014/main" id="{63597782-EFFF-4262-9245-747253EEF75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C971FB10-0DFC-440F-8B48-3AAFDA4A7D00}"/>
              </a:ext>
            </a:extLst>
          </p:cNvPr>
          <p:cNvPicPr>
            <a:picLocks noChangeAspect="1"/>
          </p:cNvPicPr>
          <p:nvPr/>
        </p:nvPicPr>
        <p:blipFill>
          <a:blip r:embed="rId10"/>
          <a:stretch>
            <a:fillRect/>
          </a:stretch>
        </p:blipFill>
        <p:spPr>
          <a:xfrm>
            <a:off x="8692923" y="4886650"/>
            <a:ext cx="451077" cy="2339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1" name="Picture 10">
            <a:extLst>
              <a:ext uri="{FF2B5EF4-FFF2-40B4-BE49-F238E27FC236}">
                <a16:creationId xmlns:a16="http://schemas.microsoft.com/office/drawing/2014/main" id="{4B5D4063-34A6-42A6-BBA2-B5D2C323A459}"/>
              </a:ext>
            </a:extLst>
          </p:cNvPr>
          <p:cNvPicPr>
            <a:picLocks noChangeAspect="1"/>
          </p:cNvPicPr>
          <p:nvPr/>
        </p:nvPicPr>
        <p:blipFill>
          <a:blip r:embed="rId3"/>
          <a:stretch>
            <a:fillRect/>
          </a:stretch>
        </p:blipFill>
        <p:spPr>
          <a:xfrm>
            <a:off x="167400" y="4526322"/>
            <a:ext cx="1167154" cy="583577"/>
          </a:xfrm>
          <a:prstGeom prst="rect">
            <a:avLst/>
          </a:prstGeom>
        </p:spPr>
      </p:pic>
      <p:pic>
        <p:nvPicPr>
          <p:cNvPr id="12" name="Google Shape;111;p16">
            <a:hlinkClick r:id="rId4" action="ppaction://hlinksldjump"/>
            <a:extLst>
              <a:ext uri="{FF2B5EF4-FFF2-40B4-BE49-F238E27FC236}">
                <a16:creationId xmlns:a16="http://schemas.microsoft.com/office/drawing/2014/main" id="{61A38A61-8322-4177-98E6-0F5A7E9316C8}"/>
              </a:ext>
            </a:extLst>
          </p:cNvPr>
          <p:cNvPicPr preferRelativeResize="0"/>
          <p:nvPr/>
        </p:nvPicPr>
        <p:blipFill>
          <a:blip r:embed="rId5">
            <a:alphaModFix/>
          </a:blip>
          <a:stretch>
            <a:fillRect/>
          </a:stretch>
        </p:blipFill>
        <p:spPr>
          <a:xfrm>
            <a:off x="403151" y="371526"/>
            <a:ext cx="846759" cy="822922"/>
          </a:xfrm>
          <a:prstGeom prst="rect">
            <a:avLst/>
          </a:prstGeom>
          <a:noFill/>
          <a:ln>
            <a:noFill/>
          </a:ln>
        </p:spPr>
      </p:pic>
      <p:pic>
        <p:nvPicPr>
          <p:cNvPr id="13" name="Google Shape;111;p16">
            <a:hlinkClick r:id="rId4" action="ppaction://hlinksldjump"/>
            <a:extLst>
              <a:ext uri="{FF2B5EF4-FFF2-40B4-BE49-F238E27FC236}">
                <a16:creationId xmlns:a16="http://schemas.microsoft.com/office/drawing/2014/main" id="{B9974D39-1D65-4FDA-A1E8-1111D794CF0B}"/>
              </a:ext>
            </a:extLst>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14" name="Google Shape;96;p16">
            <a:extLst>
              <a:ext uri="{FF2B5EF4-FFF2-40B4-BE49-F238E27FC236}">
                <a16:creationId xmlns:a16="http://schemas.microsoft.com/office/drawing/2014/main" id="{14B9C92D-5277-4F29-A2D7-1621E0846EAA}"/>
              </a:ext>
            </a:extLst>
          </p:cNvPr>
          <p:cNvSpPr txBox="1"/>
          <p:nvPr/>
        </p:nvSpPr>
        <p:spPr>
          <a:xfrm>
            <a:off x="710094" y="323901"/>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A</a:t>
            </a:r>
            <a:endParaRPr dirty="0"/>
          </a:p>
        </p:txBody>
      </p:sp>
      <p:sp>
        <p:nvSpPr>
          <p:cNvPr id="15" name="Google Shape;97;p16">
            <a:extLst>
              <a:ext uri="{FF2B5EF4-FFF2-40B4-BE49-F238E27FC236}">
                <a16:creationId xmlns:a16="http://schemas.microsoft.com/office/drawing/2014/main" id="{D3F87425-35E5-48E1-BF2A-0602D7895972}"/>
              </a:ext>
            </a:extLst>
          </p:cNvPr>
          <p:cNvSpPr txBox="1"/>
          <p:nvPr/>
        </p:nvSpPr>
        <p:spPr>
          <a:xfrm>
            <a:off x="656513" y="110152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B</a:t>
            </a:r>
            <a:endParaRPr dirty="0"/>
          </a:p>
        </p:txBody>
      </p:sp>
      <p:sp>
        <p:nvSpPr>
          <p:cNvPr id="16" name="Google Shape;98;p16">
            <a:extLst>
              <a:ext uri="{FF2B5EF4-FFF2-40B4-BE49-F238E27FC236}">
                <a16:creationId xmlns:a16="http://schemas.microsoft.com/office/drawing/2014/main" id="{8FBECADF-CBCD-4AFE-96D1-4EA1BDD6F1A8}"/>
              </a:ext>
            </a:extLst>
          </p:cNvPr>
          <p:cNvSpPr txBox="1"/>
          <p:nvPr/>
        </p:nvSpPr>
        <p:spPr>
          <a:xfrm>
            <a:off x="679474" y="1870583"/>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C</a:t>
            </a:r>
            <a:endParaRPr dirty="0"/>
          </a:p>
        </p:txBody>
      </p:sp>
      <p:sp>
        <p:nvSpPr>
          <p:cNvPr id="17" name="Google Shape;99;p16">
            <a:extLst>
              <a:ext uri="{FF2B5EF4-FFF2-40B4-BE49-F238E27FC236}">
                <a16:creationId xmlns:a16="http://schemas.microsoft.com/office/drawing/2014/main" id="{7505C751-B7D5-47CA-A9D9-A11098F01DE0}"/>
              </a:ext>
            </a:extLst>
          </p:cNvPr>
          <p:cNvSpPr txBox="1"/>
          <p:nvPr/>
        </p:nvSpPr>
        <p:spPr>
          <a:xfrm>
            <a:off x="676286" y="2639640"/>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D</a:t>
            </a:r>
            <a:endParaRPr dirty="0"/>
          </a:p>
        </p:txBody>
      </p:sp>
      <p:sp>
        <p:nvSpPr>
          <p:cNvPr id="18" name="Google Shape;100;p16">
            <a:extLst>
              <a:ext uri="{FF2B5EF4-FFF2-40B4-BE49-F238E27FC236}">
                <a16:creationId xmlns:a16="http://schemas.microsoft.com/office/drawing/2014/main" id="{E99B3562-71BF-4D54-82EA-33A4B3C80CB9}"/>
              </a:ext>
            </a:extLst>
          </p:cNvPr>
          <p:cNvSpPr txBox="1"/>
          <p:nvPr/>
        </p:nvSpPr>
        <p:spPr>
          <a:xfrm>
            <a:off x="625081" y="356030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E</a:t>
            </a:r>
            <a:endParaRPr dirty="0"/>
          </a:p>
        </p:txBody>
      </p:sp>
      <p:sp>
        <p:nvSpPr>
          <p:cNvPr id="19" name="Google Shape;101;p16">
            <a:extLst>
              <a:ext uri="{FF2B5EF4-FFF2-40B4-BE49-F238E27FC236}">
                <a16:creationId xmlns:a16="http://schemas.microsoft.com/office/drawing/2014/main" id="{00ADA4F8-BB33-477C-9E49-6526ED454CDC}"/>
              </a:ext>
            </a:extLst>
          </p:cNvPr>
          <p:cNvSpPr txBox="1"/>
          <p:nvPr/>
        </p:nvSpPr>
        <p:spPr>
          <a:xfrm>
            <a:off x="792252" y="434597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F</a:t>
            </a:r>
            <a:endParaRPr dirty="0"/>
          </a:p>
        </p:txBody>
      </p:sp>
      <p:sp>
        <p:nvSpPr>
          <p:cNvPr id="20" name="Rectangle 19">
            <a:extLst>
              <a:ext uri="{FF2B5EF4-FFF2-40B4-BE49-F238E27FC236}">
                <a16:creationId xmlns:a16="http://schemas.microsoft.com/office/drawing/2014/main" id="{90D2BAD8-B84A-4F87-AB8F-2DB09C3A7C8A}"/>
              </a:ext>
            </a:extLst>
          </p:cNvPr>
          <p:cNvSpPr/>
          <p:nvPr/>
        </p:nvSpPr>
        <p:spPr>
          <a:xfrm>
            <a:off x="82550" y="30526"/>
            <a:ext cx="8978900" cy="5082448"/>
          </a:xfrm>
          <a:prstGeom prst="rect">
            <a:avLst/>
          </a:prstGeom>
          <a:noFill/>
          <a:ln w="762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5175A99-B683-42BC-A383-2B76F242673B}"/>
              </a:ext>
            </a:extLst>
          </p:cNvPr>
          <p:cNvPicPr>
            <a:picLocks noChangeAspect="1"/>
          </p:cNvPicPr>
          <p:nvPr/>
        </p:nvPicPr>
        <p:blipFill>
          <a:blip r:embed="rId3"/>
          <a:stretch>
            <a:fillRect/>
          </a:stretch>
        </p:blipFill>
        <p:spPr>
          <a:xfrm>
            <a:off x="210457" y="2766862"/>
            <a:ext cx="1167154" cy="583577"/>
          </a:xfrm>
          <a:prstGeom prst="rect">
            <a:avLst/>
          </a:prstGeom>
        </p:spPr>
      </p:pic>
      <p:pic>
        <p:nvPicPr>
          <p:cNvPr id="22" name="Picture 21">
            <a:extLst>
              <a:ext uri="{FF2B5EF4-FFF2-40B4-BE49-F238E27FC236}">
                <a16:creationId xmlns:a16="http://schemas.microsoft.com/office/drawing/2014/main" id="{4758B78C-0736-457C-A87B-70776DF7F864}"/>
              </a:ext>
            </a:extLst>
          </p:cNvPr>
          <p:cNvPicPr>
            <a:picLocks noChangeAspect="1"/>
          </p:cNvPicPr>
          <p:nvPr/>
        </p:nvPicPr>
        <p:blipFill>
          <a:blip r:embed="rId3"/>
          <a:stretch>
            <a:fillRect/>
          </a:stretch>
        </p:blipFill>
        <p:spPr>
          <a:xfrm>
            <a:off x="205938" y="1356132"/>
            <a:ext cx="1167154" cy="583577"/>
          </a:xfrm>
          <a:prstGeom prst="rect">
            <a:avLst/>
          </a:prstGeom>
        </p:spPr>
      </p:pic>
      <p:pic>
        <p:nvPicPr>
          <p:cNvPr id="23" name="Picture 22">
            <a:extLst>
              <a:ext uri="{FF2B5EF4-FFF2-40B4-BE49-F238E27FC236}">
                <a16:creationId xmlns:a16="http://schemas.microsoft.com/office/drawing/2014/main" id="{7D2B1B3B-1D84-4839-ABCB-25DAA1E7FBB9}"/>
              </a:ext>
            </a:extLst>
          </p:cNvPr>
          <p:cNvPicPr>
            <a:picLocks noChangeAspect="1"/>
          </p:cNvPicPr>
          <p:nvPr/>
        </p:nvPicPr>
        <p:blipFill>
          <a:blip r:embed="rId6"/>
          <a:stretch>
            <a:fillRect/>
          </a:stretch>
        </p:blipFill>
        <p:spPr>
          <a:xfrm>
            <a:off x="1484134" y="4185288"/>
            <a:ext cx="7208811" cy="798537"/>
          </a:xfrm>
          <a:prstGeom prst="rect">
            <a:avLst/>
          </a:prstGeom>
        </p:spPr>
      </p:pic>
      <p:pic>
        <p:nvPicPr>
          <p:cNvPr id="24" name="Picture 23">
            <a:extLst>
              <a:ext uri="{FF2B5EF4-FFF2-40B4-BE49-F238E27FC236}">
                <a16:creationId xmlns:a16="http://schemas.microsoft.com/office/drawing/2014/main" id="{E85F37D2-C641-4C81-A6AD-4D1166526FDE}"/>
              </a:ext>
            </a:extLst>
          </p:cNvPr>
          <p:cNvPicPr>
            <a:picLocks noChangeAspect="1"/>
          </p:cNvPicPr>
          <p:nvPr/>
        </p:nvPicPr>
        <p:blipFill>
          <a:blip r:embed="rId6"/>
          <a:stretch>
            <a:fillRect/>
          </a:stretch>
        </p:blipFill>
        <p:spPr>
          <a:xfrm>
            <a:off x="1484134" y="3416077"/>
            <a:ext cx="7208811" cy="798537"/>
          </a:xfrm>
          <a:prstGeom prst="rect">
            <a:avLst/>
          </a:prstGeom>
        </p:spPr>
      </p:pic>
      <p:pic>
        <p:nvPicPr>
          <p:cNvPr id="25" name="Picture 24">
            <a:extLst>
              <a:ext uri="{FF2B5EF4-FFF2-40B4-BE49-F238E27FC236}">
                <a16:creationId xmlns:a16="http://schemas.microsoft.com/office/drawing/2014/main" id="{24444762-8845-4AB2-98CD-0F2DA8E2D0EE}"/>
              </a:ext>
            </a:extLst>
          </p:cNvPr>
          <p:cNvPicPr>
            <a:picLocks noChangeAspect="1"/>
          </p:cNvPicPr>
          <p:nvPr/>
        </p:nvPicPr>
        <p:blipFill>
          <a:blip r:embed="rId6"/>
          <a:stretch>
            <a:fillRect/>
          </a:stretch>
        </p:blipFill>
        <p:spPr>
          <a:xfrm>
            <a:off x="1484134" y="2594070"/>
            <a:ext cx="7208811" cy="798537"/>
          </a:xfrm>
          <a:prstGeom prst="rect">
            <a:avLst/>
          </a:prstGeom>
        </p:spPr>
      </p:pic>
      <p:pic>
        <p:nvPicPr>
          <p:cNvPr id="26" name="Picture 25">
            <a:extLst>
              <a:ext uri="{FF2B5EF4-FFF2-40B4-BE49-F238E27FC236}">
                <a16:creationId xmlns:a16="http://schemas.microsoft.com/office/drawing/2014/main" id="{4CB5035D-15DB-4986-9BF4-4F33BC298C2A}"/>
              </a:ext>
            </a:extLst>
          </p:cNvPr>
          <p:cNvPicPr>
            <a:picLocks noChangeAspect="1"/>
          </p:cNvPicPr>
          <p:nvPr/>
        </p:nvPicPr>
        <p:blipFill>
          <a:blip r:embed="rId6"/>
          <a:stretch>
            <a:fillRect/>
          </a:stretch>
        </p:blipFill>
        <p:spPr>
          <a:xfrm>
            <a:off x="1496480" y="1762460"/>
            <a:ext cx="7208811" cy="798537"/>
          </a:xfrm>
          <a:prstGeom prst="rect">
            <a:avLst/>
          </a:prstGeom>
        </p:spPr>
      </p:pic>
      <p:pic>
        <p:nvPicPr>
          <p:cNvPr id="27" name="Picture 26">
            <a:extLst>
              <a:ext uri="{FF2B5EF4-FFF2-40B4-BE49-F238E27FC236}">
                <a16:creationId xmlns:a16="http://schemas.microsoft.com/office/drawing/2014/main" id="{7ADCD1BA-C8F9-415B-A187-ADAAAEDFE504}"/>
              </a:ext>
            </a:extLst>
          </p:cNvPr>
          <p:cNvPicPr>
            <a:picLocks noChangeAspect="1"/>
          </p:cNvPicPr>
          <p:nvPr/>
        </p:nvPicPr>
        <p:blipFill>
          <a:blip r:embed="rId6"/>
          <a:stretch>
            <a:fillRect/>
          </a:stretch>
        </p:blipFill>
        <p:spPr>
          <a:xfrm>
            <a:off x="1475273" y="939804"/>
            <a:ext cx="7199950" cy="798537"/>
          </a:xfrm>
          <a:prstGeom prst="rect">
            <a:avLst/>
          </a:prstGeom>
        </p:spPr>
      </p:pic>
      <p:pic>
        <p:nvPicPr>
          <p:cNvPr id="28" name="Picture 27">
            <a:extLst>
              <a:ext uri="{FF2B5EF4-FFF2-40B4-BE49-F238E27FC236}">
                <a16:creationId xmlns:a16="http://schemas.microsoft.com/office/drawing/2014/main" id="{A6E46FA1-738A-44E3-8250-BA7FE5375E1B}"/>
              </a:ext>
            </a:extLst>
          </p:cNvPr>
          <p:cNvPicPr>
            <a:picLocks noChangeAspect="1"/>
          </p:cNvPicPr>
          <p:nvPr/>
        </p:nvPicPr>
        <p:blipFill>
          <a:blip r:embed="rId7"/>
          <a:stretch>
            <a:fillRect/>
          </a:stretch>
        </p:blipFill>
        <p:spPr>
          <a:xfrm>
            <a:off x="1651305" y="4142308"/>
            <a:ext cx="1302536" cy="651268"/>
          </a:xfrm>
          <a:prstGeom prst="rect">
            <a:avLst/>
          </a:prstGeom>
        </p:spPr>
      </p:pic>
      <p:pic>
        <p:nvPicPr>
          <p:cNvPr id="29" name="Picture 28">
            <a:extLst>
              <a:ext uri="{FF2B5EF4-FFF2-40B4-BE49-F238E27FC236}">
                <a16:creationId xmlns:a16="http://schemas.microsoft.com/office/drawing/2014/main" id="{CF6FC3E4-9CD7-4179-A238-6B1891FD8D1D}"/>
              </a:ext>
            </a:extLst>
          </p:cNvPr>
          <p:cNvPicPr>
            <a:picLocks noChangeAspect="1"/>
          </p:cNvPicPr>
          <p:nvPr/>
        </p:nvPicPr>
        <p:blipFill>
          <a:blip r:embed="rId8"/>
          <a:stretch>
            <a:fillRect/>
          </a:stretch>
        </p:blipFill>
        <p:spPr>
          <a:xfrm>
            <a:off x="1530024" y="1684787"/>
            <a:ext cx="1489930" cy="744965"/>
          </a:xfrm>
          <a:prstGeom prst="rect">
            <a:avLst/>
          </a:prstGeom>
        </p:spPr>
      </p:pic>
      <p:pic>
        <p:nvPicPr>
          <p:cNvPr id="30" name="Picture 29">
            <a:extLst>
              <a:ext uri="{FF2B5EF4-FFF2-40B4-BE49-F238E27FC236}">
                <a16:creationId xmlns:a16="http://schemas.microsoft.com/office/drawing/2014/main" id="{6DC46C7E-1B98-4571-80DD-51D1A1A4DAD3}"/>
              </a:ext>
            </a:extLst>
          </p:cNvPr>
          <p:cNvPicPr>
            <a:picLocks noChangeAspect="1"/>
          </p:cNvPicPr>
          <p:nvPr/>
        </p:nvPicPr>
        <p:blipFill>
          <a:blip r:embed="rId9"/>
          <a:stretch>
            <a:fillRect/>
          </a:stretch>
        </p:blipFill>
        <p:spPr>
          <a:xfrm>
            <a:off x="1247722" y="2222127"/>
            <a:ext cx="1979433" cy="1320653"/>
          </a:xfrm>
          <a:prstGeom prst="rect">
            <a:avLst/>
          </a:prstGeom>
        </p:spPr>
      </p:pic>
      <p:pic>
        <p:nvPicPr>
          <p:cNvPr id="31" name="Picture 30">
            <a:extLst>
              <a:ext uri="{FF2B5EF4-FFF2-40B4-BE49-F238E27FC236}">
                <a16:creationId xmlns:a16="http://schemas.microsoft.com/office/drawing/2014/main" id="{384BCDC1-8DD9-4E75-9707-9B5BB53585BA}"/>
              </a:ext>
            </a:extLst>
          </p:cNvPr>
          <p:cNvPicPr>
            <a:picLocks noChangeAspect="1"/>
          </p:cNvPicPr>
          <p:nvPr/>
        </p:nvPicPr>
        <p:blipFill>
          <a:blip r:embed="rId10"/>
          <a:stretch>
            <a:fillRect/>
          </a:stretch>
        </p:blipFill>
        <p:spPr>
          <a:xfrm flipH="1">
            <a:off x="1634625" y="3411103"/>
            <a:ext cx="1374004" cy="843725"/>
          </a:xfrm>
          <a:prstGeom prst="rect">
            <a:avLst/>
          </a:prstGeom>
        </p:spPr>
      </p:pic>
      <p:pic>
        <p:nvPicPr>
          <p:cNvPr id="32" name="Picture 31">
            <a:extLst>
              <a:ext uri="{FF2B5EF4-FFF2-40B4-BE49-F238E27FC236}">
                <a16:creationId xmlns:a16="http://schemas.microsoft.com/office/drawing/2014/main" id="{67ABAAF6-7DDF-4DD3-B97F-759E84601CCB}"/>
              </a:ext>
            </a:extLst>
          </p:cNvPr>
          <p:cNvPicPr>
            <a:picLocks noChangeAspect="1"/>
          </p:cNvPicPr>
          <p:nvPr/>
        </p:nvPicPr>
        <p:blipFill>
          <a:blip r:embed="rId11"/>
          <a:stretch>
            <a:fillRect/>
          </a:stretch>
        </p:blipFill>
        <p:spPr>
          <a:xfrm flipH="1">
            <a:off x="1507747" y="929266"/>
            <a:ext cx="1427820" cy="713911"/>
          </a:xfrm>
          <a:prstGeom prst="rect">
            <a:avLst/>
          </a:prstGeom>
        </p:spPr>
      </p:pic>
      <p:pic>
        <p:nvPicPr>
          <p:cNvPr id="33" name="Picture 32">
            <a:extLst>
              <a:ext uri="{FF2B5EF4-FFF2-40B4-BE49-F238E27FC236}">
                <a16:creationId xmlns:a16="http://schemas.microsoft.com/office/drawing/2014/main" id="{12345D45-55AF-4279-B25B-9F034EB717EF}"/>
              </a:ext>
            </a:extLst>
          </p:cNvPr>
          <p:cNvPicPr>
            <a:picLocks noChangeAspect="1"/>
          </p:cNvPicPr>
          <p:nvPr/>
        </p:nvPicPr>
        <p:blipFill>
          <a:blip r:embed="rId6"/>
          <a:stretch>
            <a:fillRect/>
          </a:stretch>
        </p:blipFill>
        <p:spPr>
          <a:xfrm>
            <a:off x="1466412" y="192476"/>
            <a:ext cx="7208811" cy="798537"/>
          </a:xfrm>
          <a:prstGeom prst="rect">
            <a:avLst/>
          </a:prstGeom>
        </p:spPr>
      </p:pic>
      <p:pic>
        <p:nvPicPr>
          <p:cNvPr id="34" name="Google Shape;105;p16">
            <a:extLst>
              <a:ext uri="{FF2B5EF4-FFF2-40B4-BE49-F238E27FC236}">
                <a16:creationId xmlns:a16="http://schemas.microsoft.com/office/drawing/2014/main" id="{FB5F729A-4E0A-45AC-AC0A-7F986CC4319A}"/>
              </a:ext>
            </a:extLst>
          </p:cNvPr>
          <p:cNvPicPr preferRelativeResize="0"/>
          <p:nvPr/>
        </p:nvPicPr>
        <p:blipFill>
          <a:blip r:embed="rId12">
            <a:alphaModFix/>
          </a:blip>
          <a:stretch>
            <a:fillRect/>
          </a:stretch>
        </p:blipFill>
        <p:spPr>
          <a:xfrm flipH="1">
            <a:off x="1496480" y="-45353"/>
            <a:ext cx="1558975" cy="1146725"/>
          </a:xfrm>
          <a:prstGeom prst="rect">
            <a:avLst/>
          </a:prstGeom>
          <a:noFill/>
          <a:ln>
            <a:noFill/>
          </a:ln>
        </p:spPr>
      </p:pic>
      <p:pic>
        <p:nvPicPr>
          <p:cNvPr id="35" name="Picture 34">
            <a:extLst>
              <a:ext uri="{FF2B5EF4-FFF2-40B4-BE49-F238E27FC236}">
                <a16:creationId xmlns:a16="http://schemas.microsoft.com/office/drawing/2014/main" id="{8902DCE1-11FC-44F3-828F-EB03F3E1C454}"/>
              </a:ext>
            </a:extLst>
          </p:cNvPr>
          <p:cNvPicPr>
            <a:picLocks noChangeAspect="1"/>
          </p:cNvPicPr>
          <p:nvPr/>
        </p:nvPicPr>
        <p:blipFill>
          <a:blip r:embed="rId13"/>
          <a:stretch>
            <a:fillRect/>
          </a:stretch>
        </p:blipFill>
        <p:spPr>
          <a:xfrm>
            <a:off x="94266" y="676959"/>
            <a:ext cx="479106" cy="958212"/>
          </a:xfrm>
          <a:prstGeom prst="rect">
            <a:avLst/>
          </a:prstGeom>
        </p:spPr>
      </p:pic>
      <p:pic>
        <p:nvPicPr>
          <p:cNvPr id="36" name="Picture 35">
            <a:extLst>
              <a:ext uri="{FF2B5EF4-FFF2-40B4-BE49-F238E27FC236}">
                <a16:creationId xmlns:a16="http://schemas.microsoft.com/office/drawing/2014/main" id="{12B09DFC-39A8-4063-AFDE-439FF4C26BA3}"/>
              </a:ext>
            </a:extLst>
          </p:cNvPr>
          <p:cNvPicPr>
            <a:picLocks noChangeAspect="1"/>
          </p:cNvPicPr>
          <p:nvPr/>
        </p:nvPicPr>
        <p:blipFill>
          <a:blip r:embed="rId13"/>
          <a:stretch>
            <a:fillRect/>
          </a:stretch>
        </p:blipFill>
        <p:spPr>
          <a:xfrm>
            <a:off x="211448" y="3927865"/>
            <a:ext cx="479106" cy="958212"/>
          </a:xfrm>
          <a:prstGeom prst="rect">
            <a:avLst/>
          </a:prstGeom>
        </p:spPr>
      </p:pic>
      <p:pic>
        <p:nvPicPr>
          <p:cNvPr id="37" name="Picture 36">
            <a:extLst>
              <a:ext uri="{FF2B5EF4-FFF2-40B4-BE49-F238E27FC236}">
                <a16:creationId xmlns:a16="http://schemas.microsoft.com/office/drawing/2014/main" id="{07B383D6-C4B8-4ECC-BBBE-BE1BA729F1C1}"/>
              </a:ext>
            </a:extLst>
          </p:cNvPr>
          <p:cNvPicPr>
            <a:picLocks noChangeAspect="1"/>
          </p:cNvPicPr>
          <p:nvPr/>
        </p:nvPicPr>
        <p:blipFill>
          <a:blip r:embed="rId13"/>
          <a:stretch>
            <a:fillRect/>
          </a:stretch>
        </p:blipFill>
        <p:spPr>
          <a:xfrm>
            <a:off x="117818" y="2095703"/>
            <a:ext cx="479106" cy="958212"/>
          </a:xfrm>
          <a:prstGeom prst="rect">
            <a:avLst/>
          </a:prstGeom>
        </p:spPr>
      </p:pic>
      <p:sp>
        <p:nvSpPr>
          <p:cNvPr id="41" name="TextBox 40">
            <a:extLst>
              <a:ext uri="{FF2B5EF4-FFF2-40B4-BE49-F238E27FC236}">
                <a16:creationId xmlns:a16="http://schemas.microsoft.com/office/drawing/2014/main" id="{A0D2E58A-E432-405C-ACB1-E5A3D502CF98}"/>
              </a:ext>
            </a:extLst>
          </p:cNvPr>
          <p:cNvSpPr txBox="1"/>
          <p:nvPr/>
        </p:nvSpPr>
        <p:spPr>
          <a:xfrm>
            <a:off x="5291453" y="4824875"/>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42" name="Picture 41">
            <a:extLst>
              <a:ext uri="{FF2B5EF4-FFF2-40B4-BE49-F238E27FC236}">
                <a16:creationId xmlns:a16="http://schemas.microsoft.com/office/drawing/2014/main" id="{F84E481D-D2AB-4619-8AC9-FFA5ECBBE556}"/>
              </a:ext>
            </a:extLst>
          </p:cNvPr>
          <p:cNvPicPr>
            <a:picLocks noChangeAspect="1"/>
          </p:cNvPicPr>
          <p:nvPr/>
        </p:nvPicPr>
        <p:blipFill>
          <a:blip r:embed="rId14"/>
          <a:stretch>
            <a:fillRect/>
          </a:stretch>
        </p:blipFill>
        <p:spPr>
          <a:xfrm>
            <a:off x="8481475" y="4839757"/>
            <a:ext cx="451077" cy="2339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263525" y="275151"/>
            <a:ext cx="7618474" cy="4868349"/>
          </a:xfrm>
          <a:prstGeom prst="rect">
            <a:avLst/>
          </a:prstGeom>
          <a:noFill/>
          <a:ln w="114300" cap="flat" cmpd="dbl">
            <a:solidFill>
              <a:schemeClr val="dk2"/>
            </a:solidFill>
            <a:prstDash val="solid"/>
            <a:round/>
            <a:headEnd type="none" w="sm" len="sm"/>
            <a:tailEnd type="none" w="sm" len="sm"/>
          </a:ln>
        </p:spPr>
      </p:pic>
      <p:sp>
        <p:nvSpPr>
          <p:cNvPr id="119" name="Google Shape;119;p17"/>
          <p:cNvSpPr/>
          <p:nvPr/>
        </p:nvSpPr>
        <p:spPr>
          <a:xfrm>
            <a:off x="3885262" y="2866333"/>
            <a:ext cx="375000" cy="1034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17"/>
          <p:cNvPicPr preferRelativeResize="0"/>
          <p:nvPr/>
        </p:nvPicPr>
        <p:blipFill>
          <a:blip r:embed="rId4">
            <a:alphaModFix/>
          </a:blip>
          <a:stretch>
            <a:fillRect/>
          </a:stretch>
        </p:blipFill>
        <p:spPr>
          <a:xfrm>
            <a:off x="8243972" y="808238"/>
            <a:ext cx="653327" cy="627132"/>
          </a:xfrm>
          <a:prstGeom prst="rect">
            <a:avLst/>
          </a:prstGeom>
          <a:noFill/>
          <a:ln>
            <a:noFill/>
          </a:ln>
        </p:spPr>
      </p:pic>
      <p:pic>
        <p:nvPicPr>
          <p:cNvPr id="121" name="Google Shape;121;p17"/>
          <p:cNvPicPr preferRelativeResize="0"/>
          <p:nvPr/>
        </p:nvPicPr>
        <p:blipFill>
          <a:blip r:embed="rId5">
            <a:alphaModFix/>
          </a:blip>
          <a:stretch>
            <a:fillRect/>
          </a:stretch>
        </p:blipFill>
        <p:spPr>
          <a:xfrm>
            <a:off x="8208887" y="22940"/>
            <a:ext cx="653326" cy="808968"/>
          </a:xfrm>
          <a:prstGeom prst="rect">
            <a:avLst/>
          </a:prstGeom>
          <a:noFill/>
          <a:ln>
            <a:noFill/>
          </a:ln>
        </p:spPr>
      </p:pic>
      <p:pic>
        <p:nvPicPr>
          <p:cNvPr id="122" name="Google Shape;122;p17"/>
          <p:cNvPicPr preferRelativeResize="0"/>
          <p:nvPr/>
        </p:nvPicPr>
        <p:blipFill>
          <a:blip r:embed="rId6">
            <a:alphaModFix/>
          </a:blip>
          <a:stretch>
            <a:fillRect/>
          </a:stretch>
        </p:blipFill>
        <p:spPr>
          <a:xfrm>
            <a:off x="8243972" y="1485416"/>
            <a:ext cx="653327" cy="627132"/>
          </a:xfrm>
          <a:prstGeom prst="rect">
            <a:avLst/>
          </a:prstGeom>
          <a:noFill/>
          <a:ln>
            <a:noFill/>
          </a:ln>
        </p:spPr>
      </p:pic>
      <p:pic>
        <p:nvPicPr>
          <p:cNvPr id="123" name="Google Shape;123;p17"/>
          <p:cNvPicPr preferRelativeResize="0"/>
          <p:nvPr/>
        </p:nvPicPr>
        <p:blipFill>
          <a:blip r:embed="rId7">
            <a:alphaModFix/>
          </a:blip>
          <a:stretch>
            <a:fillRect/>
          </a:stretch>
        </p:blipFill>
        <p:spPr>
          <a:xfrm>
            <a:off x="8177773" y="2137819"/>
            <a:ext cx="711903" cy="627132"/>
          </a:xfrm>
          <a:prstGeom prst="rect">
            <a:avLst/>
          </a:prstGeom>
          <a:noFill/>
          <a:ln>
            <a:noFill/>
          </a:ln>
        </p:spPr>
      </p:pic>
      <p:pic>
        <p:nvPicPr>
          <p:cNvPr id="124" name="Google Shape;124;p17"/>
          <p:cNvPicPr preferRelativeResize="0"/>
          <p:nvPr/>
        </p:nvPicPr>
        <p:blipFill>
          <a:blip r:embed="rId8">
            <a:alphaModFix/>
          </a:blip>
          <a:stretch>
            <a:fillRect/>
          </a:stretch>
        </p:blipFill>
        <p:spPr>
          <a:xfrm>
            <a:off x="8145116" y="2802419"/>
            <a:ext cx="711903" cy="822374"/>
          </a:xfrm>
          <a:prstGeom prst="rect">
            <a:avLst/>
          </a:prstGeom>
          <a:noFill/>
          <a:ln>
            <a:noFill/>
          </a:ln>
        </p:spPr>
      </p:pic>
      <p:pic>
        <p:nvPicPr>
          <p:cNvPr id="125" name="Google Shape;125;p17"/>
          <p:cNvPicPr preferRelativeResize="0"/>
          <p:nvPr/>
        </p:nvPicPr>
        <p:blipFill>
          <a:blip r:embed="rId9">
            <a:alphaModFix/>
          </a:blip>
          <a:stretch>
            <a:fillRect/>
          </a:stretch>
        </p:blipFill>
        <p:spPr>
          <a:xfrm>
            <a:off x="8250551" y="3599001"/>
            <a:ext cx="566346" cy="825850"/>
          </a:xfrm>
          <a:prstGeom prst="rect">
            <a:avLst/>
          </a:prstGeom>
          <a:noFill/>
          <a:ln>
            <a:noFill/>
          </a:ln>
        </p:spPr>
      </p:pic>
      <p:pic>
        <p:nvPicPr>
          <p:cNvPr id="126" name="Google Shape;126;p17">
            <a:hlinkClick r:id="rId10" action="ppaction://hlinksldjump"/>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127" name="Google Shape;127;p17">
            <a:hlinkClick r:id="rId12" action="ppaction://hlinksldjump"/>
          </p:cNvPr>
          <p:cNvPicPr preferRelativeResize="0"/>
          <p:nvPr/>
        </p:nvPicPr>
        <p:blipFill>
          <a:blip r:embed="rId13"/>
          <a:stretch>
            <a:fillRect/>
          </a:stretch>
        </p:blipFill>
        <p:spPr>
          <a:xfrm rot="-398067">
            <a:off x="-11901" y="4769862"/>
            <a:ext cx="780525" cy="390262"/>
          </a:xfrm>
          <a:prstGeom prst="rect">
            <a:avLst/>
          </a:prstGeom>
          <a:noFill/>
          <a:ln>
            <a:noFill/>
          </a:ln>
        </p:spPr>
      </p:pic>
      <p:sp>
        <p:nvSpPr>
          <p:cNvPr id="12" name="TextBox 11">
            <a:extLst>
              <a:ext uri="{FF2B5EF4-FFF2-40B4-BE49-F238E27FC236}">
                <a16:creationId xmlns:a16="http://schemas.microsoft.com/office/drawing/2014/main" id="{392C14B2-342A-40D9-A461-DC5D42451D93}"/>
              </a:ext>
            </a:extLst>
          </p:cNvPr>
          <p:cNvSpPr txBox="1"/>
          <p:nvPr/>
        </p:nvSpPr>
        <p:spPr>
          <a:xfrm>
            <a:off x="7881999" y="4503077"/>
            <a:ext cx="1209600" cy="323165"/>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13" name="Picture 12">
            <a:extLst>
              <a:ext uri="{FF2B5EF4-FFF2-40B4-BE49-F238E27FC236}">
                <a16:creationId xmlns:a16="http://schemas.microsoft.com/office/drawing/2014/main" id="{947D28D5-21B1-497C-AE49-2B92DF19CC47}"/>
              </a:ext>
            </a:extLst>
          </p:cNvPr>
          <p:cNvPicPr>
            <a:picLocks noChangeAspect="1"/>
          </p:cNvPicPr>
          <p:nvPr/>
        </p:nvPicPr>
        <p:blipFill>
          <a:blip r:embed="rId14"/>
          <a:stretch>
            <a:fillRect/>
          </a:stretch>
        </p:blipFill>
        <p:spPr>
          <a:xfrm>
            <a:off x="8692923" y="4886650"/>
            <a:ext cx="451077" cy="2339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2584730" y="0"/>
            <a:ext cx="3974541" cy="5143499"/>
          </a:xfrm>
          <a:prstGeom prst="rect">
            <a:avLst/>
          </a:prstGeom>
          <a:noFill/>
          <a:ln>
            <a:noFill/>
          </a:ln>
        </p:spPr>
      </p:pic>
      <p:pic>
        <p:nvPicPr>
          <p:cNvPr id="133" name="Google Shape;133;p1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34" name="Google Shape;134;p18">
            <a:hlinkClick r:id="rId6" action="ppaction://hlinksldjump"/>
          </p:cNvPr>
          <p:cNvPicPr preferRelativeResize="0"/>
          <p:nvPr/>
        </p:nvPicPr>
        <p:blipFill>
          <a:blip r:embed="rId7"/>
          <a:stretch>
            <a:fillRect/>
          </a:stretch>
        </p:blipFill>
        <p:spPr>
          <a:xfrm rot="-398067">
            <a:off x="19924" y="4766587"/>
            <a:ext cx="780525" cy="390262"/>
          </a:xfrm>
          <a:prstGeom prst="rect">
            <a:avLst/>
          </a:prstGeom>
          <a:noFill/>
          <a:ln>
            <a:noFill/>
          </a:ln>
        </p:spPr>
      </p:pic>
      <p:sp>
        <p:nvSpPr>
          <p:cNvPr id="5" name="TextBox 4">
            <a:extLst>
              <a:ext uri="{FF2B5EF4-FFF2-40B4-BE49-F238E27FC236}">
                <a16:creationId xmlns:a16="http://schemas.microsoft.com/office/drawing/2014/main" id="{4589EDA0-F33B-4649-BC3C-2064C2DAADE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6B00AF82-663A-4077-B6BB-DEEFE93AF751}"/>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0"/>
          <p:cNvPicPr preferRelativeResize="0"/>
          <p:nvPr/>
        </p:nvPicPr>
        <p:blipFill>
          <a:blip r:embed="rId3">
            <a:alphaModFix/>
          </a:blip>
          <a:stretch>
            <a:fillRect/>
          </a:stretch>
        </p:blipFill>
        <p:spPr>
          <a:xfrm>
            <a:off x="1581631" y="0"/>
            <a:ext cx="5403494" cy="5143500"/>
          </a:xfrm>
          <a:prstGeom prst="rect">
            <a:avLst/>
          </a:prstGeom>
          <a:noFill/>
          <a:ln>
            <a:noFill/>
          </a:ln>
        </p:spPr>
      </p:pic>
      <p:sp>
        <p:nvSpPr>
          <p:cNvPr id="145" name="Google Shape;145;p20"/>
          <p:cNvSpPr txBox="1"/>
          <p:nvPr/>
        </p:nvSpPr>
        <p:spPr>
          <a:xfrm>
            <a:off x="392250" y="377425"/>
            <a:ext cx="2782500" cy="10731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lgn="ctr"/>
            <a:r>
              <a:rPr lang="en-US" sz="3200" b="1">
                <a:solidFill>
                  <a:srgbClr val="FFFFFF"/>
                </a:solidFill>
                <a:latin typeface="Amatic SC"/>
                <a:ea typeface="Amatic SC"/>
                <a:cs typeface="Amatic SC"/>
                <a:sym typeface="Amatic SC"/>
              </a:rPr>
              <a:t>Deep Breaths</a:t>
            </a:r>
            <a:endParaRPr lang="en-US" sz="3200" b="1" dirty="0">
              <a:solidFill>
                <a:srgbClr val="FFFFFF"/>
              </a:solidFill>
              <a:latin typeface="Amatic SC"/>
              <a:ea typeface="Amatic SC"/>
              <a:cs typeface="Amatic SC"/>
              <a:sym typeface="Amatic SC"/>
            </a:endParaRPr>
          </a:p>
        </p:txBody>
      </p:sp>
      <p:pic>
        <p:nvPicPr>
          <p:cNvPr id="146" name="Google Shape;146;p20">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47" name="Google Shape;147;p20">
            <a:hlinkClick r:id="rId6" action="ppaction://hlinksldjump"/>
          </p:cNvPr>
          <p:cNvPicPr preferRelativeResize="0"/>
          <p:nvPr/>
        </p:nvPicPr>
        <p:blipFill>
          <a:blip r:embed="rId7"/>
          <a:stretch>
            <a:fillRect/>
          </a:stretch>
        </p:blipFill>
        <p:spPr>
          <a:xfrm rot="-398067">
            <a:off x="19924" y="4766587"/>
            <a:ext cx="780525" cy="390262"/>
          </a:xfrm>
          <a:prstGeom prst="rect">
            <a:avLst/>
          </a:prstGeom>
          <a:noFill/>
          <a:ln>
            <a:noFill/>
          </a:ln>
        </p:spPr>
      </p:pic>
      <p:sp>
        <p:nvSpPr>
          <p:cNvPr id="6" name="TextBox 5">
            <a:extLst>
              <a:ext uri="{FF2B5EF4-FFF2-40B4-BE49-F238E27FC236}">
                <a16:creationId xmlns:a16="http://schemas.microsoft.com/office/drawing/2014/main" id="{2FD9C094-DEB4-4957-8745-9F014C8F185F}"/>
              </a:ext>
            </a:extLst>
          </p:cNvPr>
          <p:cNvSpPr txBox="1"/>
          <p:nvPr/>
        </p:nvSpPr>
        <p:spPr>
          <a:xfrm>
            <a:off x="6449291" y="4871768"/>
            <a:ext cx="2304109" cy="246221"/>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7" name="Picture 6">
            <a:extLst>
              <a:ext uri="{FF2B5EF4-FFF2-40B4-BE49-F238E27FC236}">
                <a16:creationId xmlns:a16="http://schemas.microsoft.com/office/drawing/2014/main" id="{0C6061BB-CE86-4E2A-AC88-AD2A3F9CE31F}"/>
              </a:ext>
            </a:extLst>
          </p:cNvPr>
          <p:cNvPicPr>
            <a:picLocks noChangeAspect="1"/>
          </p:cNvPicPr>
          <p:nvPr/>
        </p:nvPicPr>
        <p:blipFill>
          <a:blip r:embed="rId8"/>
          <a:stretch>
            <a:fillRect/>
          </a:stretch>
        </p:blipFill>
        <p:spPr>
          <a:xfrm>
            <a:off x="8692923" y="4886650"/>
            <a:ext cx="451077" cy="233910"/>
          </a:xfrm>
          <a:prstGeom prst="rect">
            <a:avLst/>
          </a:prstGeom>
        </p:spPr>
      </p:pic>
      <p:sp>
        <p:nvSpPr>
          <p:cNvPr id="12" name="Rectangle 11">
            <a:extLst>
              <a:ext uri="{FF2B5EF4-FFF2-40B4-BE49-F238E27FC236}">
                <a16:creationId xmlns:a16="http://schemas.microsoft.com/office/drawing/2014/main" id="{74FDAA02-CBBC-4EEB-8141-48A4E973A976}"/>
              </a:ext>
            </a:extLst>
          </p:cNvPr>
          <p:cNvSpPr/>
          <p:nvPr/>
        </p:nvSpPr>
        <p:spPr>
          <a:xfrm>
            <a:off x="4972302" y="4722804"/>
            <a:ext cx="2155848" cy="338554"/>
          </a:xfrm>
          <a:prstGeom prst="rect">
            <a:avLst/>
          </a:prstGeom>
        </p:spPr>
        <p:txBody>
          <a:bodyPr wrap="square">
            <a:spAutoFit/>
          </a:bodyPr>
          <a:lstStyle/>
          <a:p>
            <a:r>
              <a:rPr lang="en-US" sz="800" dirty="0">
                <a:solidFill>
                  <a:schemeClr val="bg1"/>
                </a:solidFill>
              </a:rPr>
              <a:t>STRAUS, S. (2013). </a:t>
            </a:r>
            <a:r>
              <a:rPr lang="en-US" sz="800" i="1" dirty="0">
                <a:solidFill>
                  <a:schemeClr val="bg1"/>
                </a:solidFill>
              </a:rPr>
              <a:t>HEALING DAYS</a:t>
            </a:r>
            <a:r>
              <a:rPr lang="en-US" sz="800" dirty="0">
                <a:solidFill>
                  <a:schemeClr val="bg1"/>
                </a:solidFill>
              </a:rPr>
              <a:t>. MAGINATION Press.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414021" y="127750"/>
            <a:ext cx="3495854"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sz="4800" b="1" dirty="0">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marL="0" lvl="0" indent="0" algn="r" rtl="0">
              <a:spcBef>
                <a:spcPts val="0"/>
              </a:spcBef>
              <a:spcAft>
                <a:spcPts val="0"/>
              </a:spcAft>
              <a:buNone/>
            </a:pPr>
            <a:r>
              <a:rPr lang="en-US" sz="4800" b="1" dirty="0">
                <a:solidFill>
                  <a:srgbClr val="FFFFFF"/>
                </a:solidFill>
                <a:latin typeface="Amatic SC"/>
                <a:ea typeface="Amatic SC"/>
                <a:cs typeface="Amatic SC"/>
                <a:sym typeface="Amatic SC"/>
              </a:rPr>
              <a:t>Activity</a:t>
            </a:r>
            <a:r>
              <a:rPr lang="en" sz="4800" b="1" dirty="0">
                <a:solidFill>
                  <a:srgbClr val="FFFFFF"/>
                </a:solidFill>
                <a:latin typeface="Amatic SC"/>
                <a:ea typeface="Amatic SC"/>
                <a:cs typeface="Amatic SC"/>
                <a:sym typeface="Amatic SC"/>
              </a:rPr>
              <a:t> review </a:t>
            </a:r>
            <a:endParaRPr sz="4800" b="1" dirty="0">
              <a:solidFill>
                <a:srgbClr val="FFFFFF"/>
              </a:solidFill>
              <a:latin typeface="Amatic SC"/>
              <a:ea typeface="Amatic SC"/>
              <a:cs typeface="Amatic SC"/>
              <a:sym typeface="Amatic SC"/>
            </a:endParaRPr>
          </a:p>
          <a:p>
            <a:pPr marL="0" lvl="0" indent="0" algn="r" rtl="0">
              <a:spcBef>
                <a:spcPts val="0"/>
              </a:spcBef>
              <a:spcAft>
                <a:spcPts val="0"/>
              </a:spcAft>
              <a:buNone/>
            </a:pPr>
            <a:endParaRPr sz="4800" b="1" dirty="0">
              <a:solidFill>
                <a:srgbClr val="FFFFFF"/>
              </a:solidFill>
              <a:latin typeface="Amatic SC"/>
              <a:ea typeface="Amatic SC"/>
              <a:cs typeface="Amatic SC"/>
              <a:sym typeface="Amatic SC"/>
            </a:endParaRPr>
          </a:p>
        </p:txBody>
      </p:sp>
      <p:sp>
        <p:nvSpPr>
          <p:cNvPr id="712" name="Google Shape;712;p75"/>
          <p:cNvSpPr txBox="1"/>
          <p:nvPr/>
        </p:nvSpPr>
        <p:spPr>
          <a:xfrm>
            <a:off x="319275" y="2177592"/>
            <a:ext cx="4590600" cy="239440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3600" dirty="0">
                <a:latin typeface="Amatic SC"/>
                <a:ea typeface="Amatic SC"/>
                <a:cs typeface="Amatic SC"/>
                <a:sym typeface="Amatic SC"/>
              </a:rPr>
              <a:t>S</a:t>
            </a:r>
            <a:r>
              <a:rPr lang="en" sz="3600" dirty="0">
                <a:latin typeface="Amatic SC"/>
                <a:ea typeface="Amatic SC"/>
                <a:cs typeface="Amatic SC"/>
                <a:sym typeface="Amatic SC"/>
              </a:rPr>
              <a:t>hare about a time you </a:t>
            </a:r>
            <a:r>
              <a:rPr lang="en-US" sz="3600">
                <a:latin typeface="Amatic SC"/>
                <a:ea typeface="Amatic SC"/>
                <a:cs typeface="Amatic SC"/>
                <a:sym typeface="Amatic SC"/>
              </a:rPr>
              <a:t>Had a </a:t>
            </a:r>
            <a:r>
              <a:rPr lang="en-US" sz="3600" dirty="0">
                <a:latin typeface="Amatic SC"/>
                <a:ea typeface="Amatic SC"/>
                <a:cs typeface="Amatic SC"/>
                <a:sym typeface="Amatic SC"/>
              </a:rPr>
              <a:t>l</a:t>
            </a:r>
            <a:r>
              <a:rPr lang="en-US" sz="3600">
                <a:latin typeface="Amatic SC"/>
                <a:ea typeface="Amatic SC"/>
                <a:cs typeface="Amatic SC"/>
                <a:sym typeface="Amatic SC"/>
              </a:rPr>
              <a:t>ight </a:t>
            </a:r>
            <a:r>
              <a:rPr lang="en-US" sz="3600" dirty="0">
                <a:latin typeface="Amatic SC"/>
                <a:ea typeface="Amatic SC"/>
                <a:cs typeface="Amatic SC"/>
                <a:sym typeface="Amatic SC"/>
              </a:rPr>
              <a:t>or heavy feeling</a:t>
            </a:r>
            <a:r>
              <a:rPr lang="en" sz="3600" dirty="0">
                <a:latin typeface="Amatic SC"/>
                <a:ea typeface="Amatic SC"/>
                <a:cs typeface="Amatic SC"/>
                <a:sym typeface="Amatic SC"/>
              </a:rPr>
              <a:t>.</a:t>
            </a:r>
            <a:endParaRPr sz="3600" dirty="0"/>
          </a:p>
        </p:txBody>
      </p:sp>
      <p:pic>
        <p:nvPicPr>
          <p:cNvPr id="713" name="Google Shape;713;p7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8" name="Picture 7">
            <a:hlinkClick r:id="rId5" action="ppaction://hlinksldjump"/>
            <a:extLst>
              <a:ext uri="{FF2B5EF4-FFF2-40B4-BE49-F238E27FC236}">
                <a16:creationId xmlns:a16="http://schemas.microsoft.com/office/drawing/2014/main" id="{7E0467C0-C9EA-6242-BEFA-B11D94A48D8E}"/>
              </a:ext>
            </a:extLst>
          </p:cNvPr>
          <p:cNvPicPr>
            <a:picLocks noChangeAspect="1"/>
          </p:cNvPicPr>
          <p:nvPr/>
        </p:nvPicPr>
        <p:blipFill>
          <a:blip r:embed="rId6"/>
          <a:stretch>
            <a:fillRect/>
          </a:stretch>
        </p:blipFill>
        <p:spPr>
          <a:xfrm rot="21007399">
            <a:off x="74079" y="4752115"/>
            <a:ext cx="783611" cy="391803"/>
          </a:xfrm>
          <a:prstGeom prst="rect">
            <a:avLst/>
          </a:prstGeom>
        </p:spPr>
      </p:pic>
      <p:pic>
        <p:nvPicPr>
          <p:cNvPr id="2" name="Picture 1">
            <a:extLst>
              <a:ext uri="{FF2B5EF4-FFF2-40B4-BE49-F238E27FC236}">
                <a16:creationId xmlns:a16="http://schemas.microsoft.com/office/drawing/2014/main" id="{1AC1FF91-10AB-4DA9-95F4-929D1CCB79C2}"/>
              </a:ext>
            </a:extLst>
          </p:cNvPr>
          <p:cNvPicPr>
            <a:picLocks noChangeAspect="1"/>
          </p:cNvPicPr>
          <p:nvPr/>
        </p:nvPicPr>
        <p:blipFill>
          <a:blip r:embed="rId7"/>
          <a:stretch>
            <a:fillRect/>
          </a:stretch>
        </p:blipFill>
        <p:spPr>
          <a:xfrm>
            <a:off x="5018616" y="1732716"/>
            <a:ext cx="3806109" cy="2839284"/>
          </a:xfrm>
          <a:prstGeom prst="rect">
            <a:avLst/>
          </a:prstGeom>
        </p:spPr>
      </p:pic>
      <p:sp>
        <p:nvSpPr>
          <p:cNvPr id="7" name="TextBox 6">
            <a:extLst>
              <a:ext uri="{FF2B5EF4-FFF2-40B4-BE49-F238E27FC236}">
                <a16:creationId xmlns:a16="http://schemas.microsoft.com/office/drawing/2014/main" id="{6A4DC6FC-88B8-4BEA-B0F7-F890FEB057E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F989D6FE-50FE-43B5-98DF-CF7A1E63945C}"/>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2298</TotalTime>
  <Words>1566</Words>
  <Application>Microsoft Office PowerPoint</Application>
  <PresentationFormat>On-screen Show (16:9)</PresentationFormat>
  <Paragraphs>176</Paragraphs>
  <Slides>28</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Amatic SC</vt:lpstr>
      <vt:lpstr>Curlz MT</vt:lpstr>
      <vt:lpstr>Arial</vt:lpstr>
      <vt:lpstr>Calibri</vt:lpstr>
      <vt:lpstr>Simple Light</vt:lpstr>
      <vt:lpstr>PowerPoint Presentation</vt:lpstr>
      <vt:lpstr>Acknowledgment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Susan R. (HSC)</dc:creator>
  <cp:lastModifiedBy>Peters, Lindsey E (HSC)</cp:lastModifiedBy>
  <cp:revision>64</cp:revision>
  <dcterms:modified xsi:type="dcterms:W3CDTF">2021-12-08T22:28:31Z</dcterms:modified>
</cp:coreProperties>
</file>