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1"/>
  </p:notesMasterIdLst>
  <p:sldIdLst>
    <p:sldId id="256" r:id="rId2"/>
    <p:sldId id="345" r:id="rId3"/>
    <p:sldId id="257" r:id="rId4"/>
    <p:sldId id="258" r:id="rId5"/>
    <p:sldId id="259" r:id="rId6"/>
    <p:sldId id="263" r:id="rId7"/>
    <p:sldId id="318" r:id="rId8"/>
    <p:sldId id="261" r:id="rId9"/>
    <p:sldId id="260" r:id="rId10"/>
    <p:sldId id="342" r:id="rId11"/>
    <p:sldId id="341" r:id="rId12"/>
    <p:sldId id="316" r:id="rId13"/>
    <p:sldId id="324" r:id="rId14"/>
    <p:sldId id="325" r:id="rId15"/>
    <p:sldId id="322" r:id="rId16"/>
    <p:sldId id="321" r:id="rId17"/>
    <p:sldId id="323" r:id="rId18"/>
    <p:sldId id="326" r:id="rId19"/>
    <p:sldId id="268" r:id="rId20"/>
    <p:sldId id="344" r:id="rId21"/>
    <p:sldId id="327" r:id="rId22"/>
    <p:sldId id="303" r:id="rId23"/>
    <p:sldId id="265" r:id="rId24"/>
    <p:sldId id="267" r:id="rId25"/>
    <p:sldId id="339" r:id="rId26"/>
    <p:sldId id="343" r:id="rId27"/>
    <p:sldId id="338" r:id="rId28"/>
    <p:sldId id="313" r:id="rId29"/>
    <p:sldId id="320" r:id="rId30"/>
  </p:sldIdLst>
  <p:sldSz cx="9144000" cy="5143500" type="screen16x9"/>
  <p:notesSz cx="6858000" cy="9144000"/>
  <p:embeddedFontLst>
    <p:embeddedFont>
      <p:font typeface="Amatic SC" panose="020B0604020202020204" charset="0"/>
      <p:regular r:id="rId32"/>
      <p:bold r:id="rId33"/>
    </p:embeddedFont>
    <p:embeddedFont>
      <p:font typeface="Calibri" panose="020F0502020204030204" pitchFamily="34" charset="0"/>
      <p:regular r:id="rId34"/>
      <p:bold r:id="rId35"/>
      <p:italic r:id="rId36"/>
      <p:boldItalic r:id="rId37"/>
    </p:embeddedFont>
    <p:embeddedFont>
      <p:font typeface="Comic Sans MS" panose="030F0702030302020204" pitchFamily="66" charset="0"/>
      <p:regular r:id="rId38"/>
      <p:bold r:id="rId39"/>
      <p:italic r:id="rId40"/>
      <p:boldItalic r:id="rId41"/>
    </p:embeddedFont>
    <p:embeddedFont>
      <p:font typeface="Curlz MT" panose="04040404050702020202" pitchFamily="82" charset="0"/>
      <p:regular r:id="rId42"/>
    </p:embeddedFont>
    <p:embeddedFont>
      <p:font typeface="Ink Free" panose="03080402000500000000" pitchFamily="66" charset="0"/>
      <p:regular r:id="rId43"/>
    </p:embeddedFont>
    <p:embeddedFont>
      <p:font typeface="Kristen ITC" panose="03050502040202030202" pitchFamily="66"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1F46DD-B5D0-4A05-9134-4248711C0B92}">
  <a:tblStyle styleId="{031F46DD-B5D0-4A05-9134-4248711C0B9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50"/>
    <p:restoredTop sz="95205" autoAdjust="0"/>
  </p:normalViewPr>
  <p:slideViewPr>
    <p:cSldViewPr snapToGrid="0">
      <p:cViewPr varScale="1">
        <p:scale>
          <a:sx n="144" d="100"/>
          <a:sy n="144" d="100"/>
        </p:scale>
        <p:origin x="978" y="102"/>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8047bc8d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8047bc8d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Use different colors to show connected think </a:t>
            </a:r>
            <a:r>
              <a:rPr lang="mr-IN" dirty="0"/>
              <a:t>–</a:t>
            </a:r>
            <a:r>
              <a:rPr lang="en-US" dirty="0"/>
              <a:t> feel </a:t>
            </a:r>
            <a:r>
              <a:rPr lang="mr-IN" dirty="0"/>
              <a:t>–</a:t>
            </a:r>
            <a:r>
              <a:rPr lang="en-US" dirty="0"/>
              <a:t> do.</a:t>
            </a:r>
          </a:p>
        </p:txBody>
      </p:sp>
    </p:spTree>
    <p:extLst>
      <p:ext uri="{BB962C8B-B14F-4D97-AF65-F5344CB8AC3E}">
        <p14:creationId xmlns:p14="http://schemas.microsoft.com/office/powerpoint/2010/main" val="367653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Use different colors to show connected think </a:t>
            </a:r>
            <a:r>
              <a:rPr lang="mr-IN" dirty="0"/>
              <a:t>–</a:t>
            </a:r>
            <a:r>
              <a:rPr lang="en-US" dirty="0"/>
              <a:t> feel </a:t>
            </a:r>
            <a:r>
              <a:rPr lang="mr-IN" dirty="0"/>
              <a:t>–</a:t>
            </a:r>
            <a:r>
              <a:rPr lang="en-US" dirty="0"/>
              <a:t> do.</a:t>
            </a:r>
          </a:p>
        </p:txBody>
      </p:sp>
    </p:spTree>
    <p:extLst>
      <p:ext uri="{BB962C8B-B14F-4D97-AF65-F5344CB8AC3E}">
        <p14:creationId xmlns:p14="http://schemas.microsoft.com/office/powerpoint/2010/main" val="3676531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af4a2e2f0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af4a2e2f0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817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b12b6762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b12b6762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7daf982ce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a7daf982ce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others as</a:t>
            </a:r>
            <a:r>
              <a:rPr lang="en-US" baseline="0" dirty="0"/>
              <a:t> you’d like</a:t>
            </a:r>
            <a:endParaRPr lang="en-US" dirty="0"/>
          </a:p>
        </p:txBody>
      </p:sp>
      <p:sp>
        <p:nvSpPr>
          <p:cNvPr id="4" name="Slide Number Placeholder 3"/>
          <p:cNvSpPr>
            <a:spLocks noGrp="1"/>
          </p:cNvSpPr>
          <p:nvPr>
            <p:ph type="sldNum" sz="quarter" idx="10"/>
          </p:nvPr>
        </p:nvSpPr>
        <p:spPr/>
        <p:txBody>
          <a:bodyPr/>
          <a:lstStyle/>
          <a:p>
            <a:fld id="{1D57E75F-B73D-4312-96FA-165F3E900B42}" type="slidenum">
              <a:rPr lang="en-US" smtClean="0"/>
              <a:t>24</a:t>
            </a:fld>
            <a:endParaRPr lang="en-US"/>
          </a:p>
        </p:txBody>
      </p:sp>
    </p:spTree>
    <p:extLst>
      <p:ext uri="{BB962C8B-B14F-4D97-AF65-F5344CB8AC3E}">
        <p14:creationId xmlns:p14="http://schemas.microsoft.com/office/powerpoint/2010/main" val="34097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a7daf982ce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a7daf982c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084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Build a house activity – each family can solve to add one room to the house</a:t>
            </a:r>
          </a:p>
        </p:txBody>
      </p:sp>
    </p:spTree>
    <p:extLst>
      <p:ext uri="{BB962C8B-B14F-4D97-AF65-F5344CB8AC3E}">
        <p14:creationId xmlns:p14="http://schemas.microsoft.com/office/powerpoint/2010/main" val="3715891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994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7daf98d62_2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7daf98d62_2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b12b67623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b12b67623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7daf982c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7daf982c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7daf982c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7daf982c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7daf982c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7daf982c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7daf982c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7daf982c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7daf982c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7daf982c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f4a2e2f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f4a2e2f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the THINK-FEEL-DO Connection. Ask for thoughts-feelings-behavior of Jesse. Ask the children for new thoughts &amp; feelings and what they might do next.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C0D03-4C8A-4837-84C5-E1F508D4D46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EEE0D-C0EB-480D-911B-C32703146600}" type="slidenum">
              <a:rPr lang="en-US" smtClean="0"/>
              <a:t>‹#›</a:t>
            </a:fld>
            <a:endParaRPr lang="en-US"/>
          </a:p>
        </p:txBody>
      </p:sp>
    </p:spTree>
    <p:extLst>
      <p:ext uri="{BB962C8B-B14F-4D97-AF65-F5344CB8AC3E}">
        <p14:creationId xmlns:p14="http://schemas.microsoft.com/office/powerpoint/2010/main" val="1307128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218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16.png"/><Relationship Id="rId5" Type="http://schemas.openxmlformats.org/officeDocument/2006/relationships/image" Target="../media/image1.png"/><Relationship Id="rId10" Type="http://schemas.openxmlformats.org/officeDocument/2006/relationships/slide" Target="slide5.xml"/><Relationship Id="rId4" Type="http://schemas.openxmlformats.org/officeDocument/2006/relationships/slide" Target="slide3.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5.jpg"/><Relationship Id="rId7"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32.png"/><Relationship Id="rId10" Type="http://schemas.openxmlformats.org/officeDocument/2006/relationships/image" Target="../media/image16.png"/><Relationship Id="rId4" Type="http://schemas.openxmlformats.org/officeDocument/2006/relationships/image" Target="../media/image33.png"/><Relationship Id="rId9"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png"/><Relationship Id="rId7" Type="http://schemas.openxmlformats.org/officeDocument/2006/relationships/slide" Target="slide5.xml"/><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png"/><Relationship Id="rId7"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png"/><Relationship Id="rId7"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hyperlink" Target="mailto:OKTF-CBT@ouhsc.edu"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oleObject" Target="../embeddings/oleObject1.bin"/><Relationship Id="rId7"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38.emf"/><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slide" Target="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3.xml"/><Relationship Id="rId7" Type="http://schemas.openxmlformats.org/officeDocument/2006/relationships/slide" Target="slide5.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slide" Target="slide3.xml"/><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3.xml"/><Relationship Id="rId7" Type="http://schemas.openxmlformats.org/officeDocument/2006/relationships/slide" Target="slide5.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4.png"/><Relationship Id="rId11" Type="http://schemas.openxmlformats.org/officeDocument/2006/relationships/slide" Target="slide5.xml"/><Relationship Id="rId5" Type="http://schemas.openxmlformats.org/officeDocument/2006/relationships/image" Target="../media/image43.png"/><Relationship Id="rId10" Type="http://schemas.openxmlformats.org/officeDocument/2006/relationships/image" Target="../media/image1.png"/><Relationship Id="rId4" Type="http://schemas.openxmlformats.org/officeDocument/2006/relationships/image" Target="../media/image42.png"/><Relationship Id="rId9" Type="http://schemas.openxmlformats.org/officeDocument/2006/relationships/slide" Target="slide3.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slide" Target="slide25.xml"/><Relationship Id="rId26" Type="http://schemas.openxmlformats.org/officeDocument/2006/relationships/image" Target="../media/image17.png"/><Relationship Id="rId3" Type="http://schemas.openxmlformats.org/officeDocument/2006/relationships/image" Target="../media/image3.jpg"/><Relationship Id="rId21"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slide" Target="slide27.xml"/><Relationship Id="rId17" Type="http://schemas.openxmlformats.org/officeDocument/2006/relationships/image" Target="../media/image12.png"/><Relationship Id="rId25"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slide" Target="slide24.xml"/><Relationship Id="rId20" Type="http://schemas.openxmlformats.org/officeDocument/2006/relationships/slide" Target="slide8.xml"/><Relationship Id="rId29" Type="http://schemas.openxmlformats.org/officeDocument/2006/relationships/slide" Target="slide2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24" Type="http://schemas.openxmlformats.org/officeDocument/2006/relationships/slide" Target="slide5.xml"/><Relationship Id="rId5" Type="http://schemas.openxmlformats.org/officeDocument/2006/relationships/image" Target="../media/image4.jp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18.png"/><Relationship Id="rId10" Type="http://schemas.openxmlformats.org/officeDocument/2006/relationships/image" Target="../media/image8.png"/><Relationship Id="rId19" Type="http://schemas.openxmlformats.org/officeDocument/2006/relationships/image" Target="../media/image13.png"/><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slide" Target="slide22.xml"/><Relationship Id="rId22" Type="http://schemas.openxmlformats.org/officeDocument/2006/relationships/slide" Target="slide6.xml"/><Relationship Id="rId27" Type="http://schemas.openxmlformats.org/officeDocument/2006/relationships/slide" Target="slide21.xml"/><Relationship Id="rId30"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0.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4.jpg"/><Relationship Id="rId10" Type="http://schemas.openxmlformats.org/officeDocument/2006/relationships/image" Target="../media/image2.png"/><Relationship Id="rId4" Type="http://schemas.openxmlformats.org/officeDocument/2006/relationships/image" Target="../media/image21.jp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27.png"/><Relationship Id="rId12"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1.png"/><Relationship Id="rId5" Type="http://schemas.openxmlformats.org/officeDocument/2006/relationships/image" Target="../media/image25.png"/><Relationship Id="rId10" Type="http://schemas.openxmlformats.org/officeDocument/2006/relationships/slide" Target="slide3.xml"/><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5" name="Google Shape;55;p13"/>
          <p:cNvSpPr txBox="1"/>
          <p:nvPr/>
        </p:nvSpPr>
        <p:spPr>
          <a:xfrm>
            <a:off x="5143500" y="697050"/>
            <a:ext cx="3609900" cy="24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a:t>
            </a:r>
            <a:endParaRPr sz="6900" b="1">
              <a:latin typeface="Amatic SC"/>
              <a:ea typeface="Amatic SC"/>
              <a:cs typeface="Amatic SC"/>
              <a:sym typeface="Amatic SC"/>
            </a:endParaRPr>
          </a:p>
        </p:txBody>
      </p:sp>
      <p:sp>
        <p:nvSpPr>
          <p:cNvPr id="56" name="Google Shape;56;p13"/>
          <p:cNvSpPr txBox="1"/>
          <p:nvPr/>
        </p:nvSpPr>
        <p:spPr>
          <a:xfrm>
            <a:off x="5422175" y="3441250"/>
            <a:ext cx="3250500" cy="1445400"/>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Today is         Group 3 of 5.</a:t>
            </a:r>
            <a:endParaRPr sz="3300" dirty="0">
              <a:solidFill>
                <a:srgbClr val="FFFFFF"/>
              </a:solidFill>
            </a:endParaRPr>
          </a:p>
        </p:txBody>
      </p:sp>
      <p:sp>
        <p:nvSpPr>
          <p:cNvPr id="2" name="TextBox 1">
            <a:extLst>
              <a:ext uri="{FF2B5EF4-FFF2-40B4-BE49-F238E27FC236}">
                <a16:creationId xmlns:a16="http://schemas.microsoft.com/office/drawing/2014/main" id="{7A8809FA-330F-4A9F-8CAF-7C2B5EFF829F}"/>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a:t>
            </a:r>
            <a:r>
              <a:rPr lang="en-US" sz="600"/>
              <a:t>Trauma Services </a:t>
            </a:r>
            <a:r>
              <a:rPr lang="en-US" sz="600" dirty="0"/>
              <a:t>Program</a:t>
            </a:r>
          </a:p>
          <a:p>
            <a:pPr algn="r"/>
            <a:r>
              <a:rPr lang="en-US" sz="600" dirty="0"/>
              <a:t>© 2021 The Board of Regents of The University of Oklahoma </a:t>
            </a:r>
          </a:p>
        </p:txBody>
      </p:sp>
      <p:pic>
        <p:nvPicPr>
          <p:cNvPr id="4" name="Picture 3">
            <a:extLst>
              <a:ext uri="{FF2B5EF4-FFF2-40B4-BE49-F238E27FC236}">
                <a16:creationId xmlns:a16="http://schemas.microsoft.com/office/drawing/2014/main" id="{F5F85FBD-2712-4FEF-9D6F-10E4A93A9D42}"/>
              </a:ext>
            </a:extLst>
          </p:cNvPr>
          <p:cNvPicPr>
            <a:picLocks noChangeAspect="1"/>
          </p:cNvPicPr>
          <p:nvPr/>
        </p:nvPicPr>
        <p:blipFill>
          <a:blip r:embed="rId4"/>
          <a:stretch>
            <a:fillRect/>
          </a:stretch>
        </p:blipFill>
        <p:spPr>
          <a:xfrm>
            <a:off x="8692923" y="4886650"/>
            <a:ext cx="451077" cy="233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9807D2-44AC-4A6F-9419-45FEE43CCAE3}"/>
              </a:ext>
            </a:extLst>
          </p:cNvPr>
          <p:cNvSpPr txBox="1"/>
          <p:nvPr/>
        </p:nvSpPr>
        <p:spPr>
          <a:xfrm>
            <a:off x="2596974" y="83148"/>
            <a:ext cx="3950052" cy="707886"/>
          </a:xfrm>
          <a:prstGeom prst="rect">
            <a:avLst/>
          </a:prstGeom>
          <a:noFill/>
        </p:spPr>
        <p:txBody>
          <a:bodyPr wrap="square" rtlCol="0">
            <a:spAutoFit/>
          </a:bodyPr>
          <a:lstStyle/>
          <a:p>
            <a:pPr algn="ctr"/>
            <a:r>
              <a:rPr lang="en-US" sz="2000" dirty="0"/>
              <a:t>Did you know that our feelings and thoughts are connected?</a:t>
            </a:r>
          </a:p>
        </p:txBody>
      </p:sp>
      <p:pic>
        <p:nvPicPr>
          <p:cNvPr id="4" name="Picture 3">
            <a:extLst>
              <a:ext uri="{FF2B5EF4-FFF2-40B4-BE49-F238E27FC236}">
                <a16:creationId xmlns:a16="http://schemas.microsoft.com/office/drawing/2014/main" id="{298C69A9-D69F-47E1-8E9B-045DC810A0C7}"/>
              </a:ext>
            </a:extLst>
          </p:cNvPr>
          <p:cNvPicPr>
            <a:picLocks noChangeAspect="1"/>
          </p:cNvPicPr>
          <p:nvPr/>
        </p:nvPicPr>
        <p:blipFill>
          <a:blip r:embed="rId2"/>
          <a:stretch>
            <a:fillRect/>
          </a:stretch>
        </p:blipFill>
        <p:spPr>
          <a:xfrm>
            <a:off x="2684761" y="756321"/>
            <a:ext cx="3774478" cy="4304031"/>
          </a:xfrm>
          <a:prstGeom prst="rect">
            <a:avLst/>
          </a:prstGeom>
        </p:spPr>
      </p:pic>
      <p:sp>
        <p:nvSpPr>
          <p:cNvPr id="5" name="TextBox 4">
            <a:extLst>
              <a:ext uri="{FF2B5EF4-FFF2-40B4-BE49-F238E27FC236}">
                <a16:creationId xmlns:a16="http://schemas.microsoft.com/office/drawing/2014/main" id="{26FAD781-61C4-4924-AE20-D39BE73D6BA4}"/>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F6C8F1B3-CD6D-4733-AA1D-F9C21CEC509F}"/>
              </a:ext>
            </a:extLst>
          </p:cNvPr>
          <p:cNvPicPr>
            <a:picLocks noChangeAspect="1"/>
          </p:cNvPicPr>
          <p:nvPr/>
        </p:nvPicPr>
        <p:blipFill>
          <a:blip r:embed="rId3"/>
          <a:stretch>
            <a:fillRect/>
          </a:stretch>
        </p:blipFill>
        <p:spPr>
          <a:xfrm>
            <a:off x="8692923" y="4886650"/>
            <a:ext cx="451077" cy="233910"/>
          </a:xfrm>
          <a:prstGeom prst="rect">
            <a:avLst/>
          </a:prstGeom>
        </p:spPr>
      </p:pic>
      <p:pic>
        <p:nvPicPr>
          <p:cNvPr id="7" name="Google Shape;146;p20">
            <a:hlinkClick r:id="rId4" action="ppaction://hlinksldjump"/>
            <a:extLst>
              <a:ext uri="{FF2B5EF4-FFF2-40B4-BE49-F238E27FC236}">
                <a16:creationId xmlns:a16="http://schemas.microsoft.com/office/drawing/2014/main" id="{06B93551-4A59-45A4-ADDC-0B90ECAB9D83}"/>
              </a:ext>
            </a:extLst>
          </p:cNvPr>
          <p:cNvPicPr preferRelativeResize="0"/>
          <p:nvPr/>
        </p:nvPicPr>
        <p:blipFill>
          <a:blip r:embed="rId5">
            <a:alphaModFix/>
          </a:blip>
          <a:stretch>
            <a:fillRect/>
          </a:stretch>
        </p:blipFill>
        <p:spPr>
          <a:xfrm>
            <a:off x="0" y="6627"/>
            <a:ext cx="319275" cy="323900"/>
          </a:xfrm>
          <a:prstGeom prst="rect">
            <a:avLst/>
          </a:prstGeom>
          <a:noFill/>
          <a:ln>
            <a:noFill/>
          </a:ln>
        </p:spPr>
      </p:pic>
      <p:pic>
        <p:nvPicPr>
          <p:cNvPr id="8" name="Picture 7">
            <a:hlinkClick r:id="rId6" action="ppaction://hlinksldjump"/>
            <a:extLst>
              <a:ext uri="{FF2B5EF4-FFF2-40B4-BE49-F238E27FC236}">
                <a16:creationId xmlns:a16="http://schemas.microsoft.com/office/drawing/2014/main" id="{6DAAAFB1-795E-476D-85AE-58F0C4472886}"/>
              </a:ext>
            </a:extLst>
          </p:cNvPr>
          <p:cNvPicPr>
            <a:picLocks noChangeAspect="1"/>
          </p:cNvPicPr>
          <p:nvPr/>
        </p:nvPicPr>
        <p:blipFill>
          <a:blip r:embed="rId7"/>
          <a:stretch>
            <a:fillRect/>
          </a:stretch>
        </p:blipFill>
        <p:spPr>
          <a:xfrm>
            <a:off x="18343" y="4712428"/>
            <a:ext cx="266052" cy="431072"/>
          </a:xfrm>
          <a:prstGeom prst="rect">
            <a:avLst/>
          </a:prstGeom>
        </p:spPr>
      </p:pic>
    </p:spTree>
    <p:extLst>
      <p:ext uri="{BB962C8B-B14F-4D97-AF65-F5344CB8AC3E}">
        <p14:creationId xmlns:p14="http://schemas.microsoft.com/office/powerpoint/2010/main" val="4110980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6" name="Google Shape;186;p24"/>
          <p:cNvSpPr txBox="1"/>
          <p:nvPr/>
        </p:nvSpPr>
        <p:spPr>
          <a:xfrm>
            <a:off x="475825" y="148025"/>
            <a:ext cx="2288400" cy="17985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Jesse walks into class and says “hi” as she goes past her best friend’s desk. Her best friend doesn’t look at her or say anything.</a:t>
            </a:r>
            <a:endParaRPr dirty="0">
              <a:solidFill>
                <a:srgbClr val="FFFFFF"/>
              </a:solidFill>
            </a:endParaRPr>
          </a:p>
        </p:txBody>
      </p:sp>
      <p:pic>
        <p:nvPicPr>
          <p:cNvPr id="187" name="Google Shape;187;p24"/>
          <p:cNvPicPr preferRelativeResize="0"/>
          <p:nvPr/>
        </p:nvPicPr>
        <p:blipFill>
          <a:blip r:embed="rId3">
            <a:alphaModFix/>
          </a:blip>
          <a:stretch>
            <a:fillRect/>
          </a:stretch>
        </p:blipFill>
        <p:spPr>
          <a:xfrm>
            <a:off x="774075" y="1516975"/>
            <a:ext cx="1691901" cy="1335000"/>
          </a:xfrm>
          <a:prstGeom prst="rect">
            <a:avLst/>
          </a:prstGeom>
          <a:noFill/>
          <a:ln>
            <a:noFill/>
          </a:ln>
        </p:spPr>
      </p:pic>
      <p:pic>
        <p:nvPicPr>
          <p:cNvPr id="188" name="Google Shape;188;p24">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2" name="TextBox 1">
            <a:extLst>
              <a:ext uri="{FF2B5EF4-FFF2-40B4-BE49-F238E27FC236}">
                <a16:creationId xmlns:a16="http://schemas.microsoft.com/office/drawing/2014/main" id="{D59245D7-2560-4B93-8585-00CB98646790}"/>
              </a:ext>
            </a:extLst>
          </p:cNvPr>
          <p:cNvSpPr txBox="1"/>
          <p:nvPr/>
        </p:nvSpPr>
        <p:spPr>
          <a:xfrm>
            <a:off x="4366589" y="1651340"/>
            <a:ext cx="1093305" cy="400110"/>
          </a:xfrm>
          <a:prstGeom prst="rect">
            <a:avLst/>
          </a:prstGeom>
          <a:noFill/>
        </p:spPr>
        <p:txBody>
          <a:bodyPr wrap="square" rtlCol="0">
            <a:spAutoFit/>
          </a:bodyPr>
          <a:lstStyle/>
          <a:p>
            <a:r>
              <a:rPr lang="en-US" sz="2000" dirty="0"/>
              <a:t>THINK</a:t>
            </a:r>
          </a:p>
        </p:txBody>
      </p:sp>
      <p:sp>
        <p:nvSpPr>
          <p:cNvPr id="3" name="TextBox 2">
            <a:extLst>
              <a:ext uri="{FF2B5EF4-FFF2-40B4-BE49-F238E27FC236}">
                <a16:creationId xmlns:a16="http://schemas.microsoft.com/office/drawing/2014/main" id="{1398EB9B-218A-4C24-8E7B-97F0D4C75310}"/>
              </a:ext>
            </a:extLst>
          </p:cNvPr>
          <p:cNvSpPr txBox="1"/>
          <p:nvPr/>
        </p:nvSpPr>
        <p:spPr>
          <a:xfrm>
            <a:off x="6182138" y="3478696"/>
            <a:ext cx="974035" cy="400110"/>
          </a:xfrm>
          <a:prstGeom prst="rect">
            <a:avLst/>
          </a:prstGeom>
          <a:noFill/>
        </p:spPr>
        <p:txBody>
          <a:bodyPr wrap="square" rtlCol="0">
            <a:spAutoFit/>
          </a:bodyPr>
          <a:lstStyle/>
          <a:p>
            <a:r>
              <a:rPr lang="en-US" sz="2000" dirty="0"/>
              <a:t>FEEL</a:t>
            </a:r>
          </a:p>
        </p:txBody>
      </p:sp>
      <p:sp>
        <p:nvSpPr>
          <p:cNvPr id="4" name="TextBox 3">
            <a:extLst>
              <a:ext uri="{FF2B5EF4-FFF2-40B4-BE49-F238E27FC236}">
                <a16:creationId xmlns:a16="http://schemas.microsoft.com/office/drawing/2014/main" id="{27B1A454-ADCF-4C5A-8CF5-A0324C198071}"/>
              </a:ext>
            </a:extLst>
          </p:cNvPr>
          <p:cNvSpPr txBox="1"/>
          <p:nvPr/>
        </p:nvSpPr>
        <p:spPr>
          <a:xfrm>
            <a:off x="3101009" y="3478696"/>
            <a:ext cx="629479" cy="400110"/>
          </a:xfrm>
          <a:prstGeom prst="rect">
            <a:avLst/>
          </a:prstGeom>
          <a:noFill/>
        </p:spPr>
        <p:txBody>
          <a:bodyPr wrap="square" rtlCol="0">
            <a:spAutoFit/>
          </a:bodyPr>
          <a:lstStyle/>
          <a:p>
            <a:r>
              <a:rPr lang="en-US" sz="2000" dirty="0"/>
              <a:t>DO</a:t>
            </a:r>
          </a:p>
        </p:txBody>
      </p:sp>
      <p:pic>
        <p:nvPicPr>
          <p:cNvPr id="6" name="Picture 5">
            <a:extLst>
              <a:ext uri="{FF2B5EF4-FFF2-40B4-BE49-F238E27FC236}">
                <a16:creationId xmlns:a16="http://schemas.microsoft.com/office/drawing/2014/main" id="{C2AA9734-D23B-4D01-8522-F63B92E14BB5}"/>
              </a:ext>
            </a:extLst>
          </p:cNvPr>
          <p:cNvPicPr>
            <a:picLocks noChangeAspect="1"/>
          </p:cNvPicPr>
          <p:nvPr/>
        </p:nvPicPr>
        <p:blipFill>
          <a:blip r:embed="rId6"/>
          <a:stretch>
            <a:fillRect/>
          </a:stretch>
        </p:blipFill>
        <p:spPr>
          <a:xfrm>
            <a:off x="4366589" y="-79629"/>
            <a:ext cx="1002933" cy="1556973"/>
          </a:xfrm>
          <a:prstGeom prst="rect">
            <a:avLst/>
          </a:prstGeom>
        </p:spPr>
      </p:pic>
      <p:pic>
        <p:nvPicPr>
          <p:cNvPr id="8" name="Picture 7">
            <a:extLst>
              <a:ext uri="{FF2B5EF4-FFF2-40B4-BE49-F238E27FC236}">
                <a16:creationId xmlns:a16="http://schemas.microsoft.com/office/drawing/2014/main" id="{A2994871-8B79-42C0-AA2E-6E54CAE1623A}"/>
              </a:ext>
            </a:extLst>
          </p:cNvPr>
          <p:cNvPicPr>
            <a:picLocks noChangeAspect="1"/>
          </p:cNvPicPr>
          <p:nvPr/>
        </p:nvPicPr>
        <p:blipFill>
          <a:blip r:embed="rId7"/>
          <a:stretch>
            <a:fillRect/>
          </a:stretch>
        </p:blipFill>
        <p:spPr>
          <a:xfrm>
            <a:off x="7078179" y="3203637"/>
            <a:ext cx="1244185" cy="1139207"/>
          </a:xfrm>
          <a:prstGeom prst="rect">
            <a:avLst/>
          </a:prstGeom>
        </p:spPr>
      </p:pic>
      <p:pic>
        <p:nvPicPr>
          <p:cNvPr id="10" name="Picture 9">
            <a:extLst>
              <a:ext uri="{FF2B5EF4-FFF2-40B4-BE49-F238E27FC236}">
                <a16:creationId xmlns:a16="http://schemas.microsoft.com/office/drawing/2014/main" id="{48DC0876-DD1C-4501-8212-9E5EE361ED52}"/>
              </a:ext>
            </a:extLst>
          </p:cNvPr>
          <p:cNvPicPr>
            <a:picLocks noChangeAspect="1"/>
          </p:cNvPicPr>
          <p:nvPr/>
        </p:nvPicPr>
        <p:blipFill>
          <a:blip r:embed="rId8"/>
          <a:stretch>
            <a:fillRect/>
          </a:stretch>
        </p:blipFill>
        <p:spPr>
          <a:xfrm flipH="1">
            <a:off x="1987827" y="3011251"/>
            <a:ext cx="1163752" cy="1335000"/>
          </a:xfrm>
          <a:prstGeom prst="rect">
            <a:avLst/>
          </a:prstGeom>
        </p:spPr>
      </p:pic>
      <p:sp>
        <p:nvSpPr>
          <p:cNvPr id="11" name="TextBox 10">
            <a:extLst>
              <a:ext uri="{FF2B5EF4-FFF2-40B4-BE49-F238E27FC236}">
                <a16:creationId xmlns:a16="http://schemas.microsoft.com/office/drawing/2014/main" id="{F7375F50-09D0-41F8-B8C6-83EC6AE8D38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BEE040A2-4845-4A78-A8D7-9A165893D14E}"/>
              </a:ext>
            </a:extLst>
          </p:cNvPr>
          <p:cNvPicPr>
            <a:picLocks noChangeAspect="1"/>
          </p:cNvPicPr>
          <p:nvPr/>
        </p:nvPicPr>
        <p:blipFill>
          <a:blip r:embed="rId9"/>
          <a:stretch>
            <a:fillRect/>
          </a:stretch>
        </p:blipFill>
        <p:spPr>
          <a:xfrm>
            <a:off x="8692923" y="4886650"/>
            <a:ext cx="451077" cy="233910"/>
          </a:xfrm>
          <a:prstGeom prst="rect">
            <a:avLst/>
          </a:prstGeom>
        </p:spPr>
      </p:pic>
      <p:sp>
        <p:nvSpPr>
          <p:cNvPr id="13" name="Isosceles Triangle 12">
            <a:extLst>
              <a:ext uri="{FF2B5EF4-FFF2-40B4-BE49-F238E27FC236}">
                <a16:creationId xmlns:a16="http://schemas.microsoft.com/office/drawing/2014/main" id="{0905A2B6-1B95-4D10-92E9-855F7110C95A}"/>
              </a:ext>
            </a:extLst>
          </p:cNvPr>
          <p:cNvSpPr/>
          <p:nvPr/>
        </p:nvSpPr>
        <p:spPr>
          <a:xfrm>
            <a:off x="2264409" y="1264694"/>
            <a:ext cx="5442677" cy="2677606"/>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hlinkClick r:id="rId10" action="ppaction://hlinksldjump"/>
            <a:extLst>
              <a:ext uri="{FF2B5EF4-FFF2-40B4-BE49-F238E27FC236}">
                <a16:creationId xmlns:a16="http://schemas.microsoft.com/office/drawing/2014/main" id="{64838E52-BE34-41E3-862B-448A871ECBC0}"/>
              </a:ext>
            </a:extLst>
          </p:cNvPr>
          <p:cNvPicPr>
            <a:picLocks noChangeAspect="1"/>
          </p:cNvPicPr>
          <p:nvPr/>
        </p:nvPicPr>
        <p:blipFill>
          <a:blip r:embed="rId11"/>
          <a:stretch>
            <a:fillRect/>
          </a:stretch>
        </p:blipFill>
        <p:spPr>
          <a:xfrm>
            <a:off x="18343" y="4712428"/>
            <a:ext cx="266052" cy="43107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1897129" y="1092995"/>
            <a:ext cx="5578845" cy="3086100"/>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1391" y="311546"/>
            <a:ext cx="2096561" cy="307777"/>
          </a:xfrm>
          <a:prstGeom prst="rect">
            <a:avLst/>
          </a:prstGeom>
          <a:noFill/>
        </p:spPr>
        <p:txBody>
          <a:bodyPr wrap="square" rtlCol="0">
            <a:spAutoFit/>
          </a:bodyPr>
          <a:lstStyle/>
          <a:p>
            <a:endParaRPr lang="en-US" dirty="0"/>
          </a:p>
        </p:txBody>
      </p:sp>
      <p:sp>
        <p:nvSpPr>
          <p:cNvPr id="12" name="TextBox 11"/>
          <p:cNvSpPr txBox="1"/>
          <p:nvPr/>
        </p:nvSpPr>
        <p:spPr>
          <a:xfrm>
            <a:off x="419312" y="347493"/>
            <a:ext cx="1257937" cy="307777"/>
          </a:xfrm>
          <a:prstGeom prst="rect">
            <a:avLst/>
          </a:prstGeom>
          <a:noFill/>
        </p:spPr>
        <p:txBody>
          <a:bodyPr wrap="square" rtlCol="0">
            <a:spAutoFit/>
          </a:bodyPr>
          <a:lstStyle/>
          <a:p>
            <a:endParaRPr lang="en-US" dirty="0"/>
          </a:p>
        </p:txBody>
      </p:sp>
      <p:sp>
        <p:nvSpPr>
          <p:cNvPr id="13" name="Cloud Callout 12"/>
          <p:cNvSpPr/>
          <p:nvPr/>
        </p:nvSpPr>
        <p:spPr>
          <a:xfrm>
            <a:off x="181460" y="195918"/>
            <a:ext cx="2827362" cy="994549"/>
          </a:xfrm>
          <a:prstGeom prst="cloud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Pizza is my favorite!!!</a:t>
            </a:r>
          </a:p>
        </p:txBody>
      </p:sp>
      <p:pic>
        <p:nvPicPr>
          <p:cNvPr id="20" name="Google Shape;125;p17"/>
          <p:cNvPicPr preferRelativeResize="0"/>
          <p:nvPr/>
        </p:nvPicPr>
        <p:blipFill>
          <a:blip r:embed="rId2">
            <a:alphaModFix/>
          </a:blip>
          <a:stretch>
            <a:fillRect/>
          </a:stretch>
        </p:blipFill>
        <p:spPr>
          <a:xfrm>
            <a:off x="1805594" y="6072854"/>
            <a:ext cx="723476" cy="945550"/>
          </a:xfrm>
          <a:prstGeom prst="rect">
            <a:avLst/>
          </a:prstGeom>
          <a:noFill/>
          <a:ln>
            <a:noFill/>
          </a:ln>
        </p:spPr>
      </p:pic>
      <p:pic>
        <p:nvPicPr>
          <p:cNvPr id="14" name="Content Placeholder 5">
            <a:extLst>
              <a:ext uri="{FF2B5EF4-FFF2-40B4-BE49-F238E27FC236}">
                <a16:creationId xmlns:a16="http://schemas.microsoft.com/office/drawing/2014/main" id="{AC1766A6-51BC-41BB-BAC8-1BC667DD0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1066" y="3328185"/>
            <a:ext cx="868294" cy="994549"/>
          </a:xfrm>
          <a:prstGeom prst="rect">
            <a:avLst/>
          </a:prstGeom>
        </p:spPr>
      </p:pic>
      <p:sp>
        <p:nvSpPr>
          <p:cNvPr id="5" name="TextBox 4">
            <a:extLst>
              <a:ext uri="{FF2B5EF4-FFF2-40B4-BE49-F238E27FC236}">
                <a16:creationId xmlns:a16="http://schemas.microsoft.com/office/drawing/2014/main" id="{919B5231-B8A8-4DAC-80EE-18AEA7BF03B5}"/>
              </a:ext>
            </a:extLst>
          </p:cNvPr>
          <p:cNvSpPr txBox="1"/>
          <p:nvPr/>
        </p:nvSpPr>
        <p:spPr>
          <a:xfrm>
            <a:off x="2285031" y="3733763"/>
            <a:ext cx="960783" cy="400110"/>
          </a:xfrm>
          <a:prstGeom prst="rect">
            <a:avLst/>
          </a:prstGeom>
          <a:noFill/>
        </p:spPr>
        <p:txBody>
          <a:bodyPr wrap="square" rtlCol="0">
            <a:spAutoFit/>
          </a:bodyPr>
          <a:lstStyle/>
          <a:p>
            <a:r>
              <a:rPr lang="en-US" sz="2000" dirty="0"/>
              <a:t>DO</a:t>
            </a:r>
          </a:p>
        </p:txBody>
      </p:sp>
      <p:sp>
        <p:nvSpPr>
          <p:cNvPr id="15" name="TextBox 14">
            <a:extLst>
              <a:ext uri="{FF2B5EF4-FFF2-40B4-BE49-F238E27FC236}">
                <a16:creationId xmlns:a16="http://schemas.microsoft.com/office/drawing/2014/main" id="{6E294452-41CC-46F4-A6B9-3272FC1A0EEF}"/>
              </a:ext>
            </a:extLst>
          </p:cNvPr>
          <p:cNvSpPr txBox="1"/>
          <p:nvPr/>
        </p:nvSpPr>
        <p:spPr>
          <a:xfrm>
            <a:off x="4041913" y="1636644"/>
            <a:ext cx="960783" cy="400110"/>
          </a:xfrm>
          <a:prstGeom prst="rect">
            <a:avLst/>
          </a:prstGeom>
          <a:noFill/>
        </p:spPr>
        <p:txBody>
          <a:bodyPr wrap="square" rtlCol="0">
            <a:spAutoFit/>
          </a:bodyPr>
          <a:lstStyle/>
          <a:p>
            <a:r>
              <a:rPr lang="en-US" sz="2000" dirty="0"/>
              <a:t>THINK</a:t>
            </a:r>
            <a:endParaRPr lang="en-US" dirty="0"/>
          </a:p>
        </p:txBody>
      </p:sp>
      <p:sp>
        <p:nvSpPr>
          <p:cNvPr id="16" name="TextBox 15">
            <a:extLst>
              <a:ext uri="{FF2B5EF4-FFF2-40B4-BE49-F238E27FC236}">
                <a16:creationId xmlns:a16="http://schemas.microsoft.com/office/drawing/2014/main" id="{30512770-FF84-4BDD-B0FE-85F54C7FBC13}"/>
              </a:ext>
            </a:extLst>
          </p:cNvPr>
          <p:cNvSpPr txBox="1"/>
          <p:nvPr/>
        </p:nvSpPr>
        <p:spPr>
          <a:xfrm>
            <a:off x="6129130" y="3778985"/>
            <a:ext cx="868294" cy="400110"/>
          </a:xfrm>
          <a:prstGeom prst="rect">
            <a:avLst/>
          </a:prstGeom>
          <a:noFill/>
        </p:spPr>
        <p:txBody>
          <a:bodyPr wrap="square" rtlCol="0">
            <a:spAutoFit/>
          </a:bodyPr>
          <a:lstStyle/>
          <a:p>
            <a:r>
              <a:rPr lang="en-US" sz="2000" dirty="0"/>
              <a:t>FEEL</a:t>
            </a:r>
          </a:p>
        </p:txBody>
      </p:sp>
      <p:pic>
        <p:nvPicPr>
          <p:cNvPr id="18" name="Picture 17">
            <a:extLst>
              <a:ext uri="{FF2B5EF4-FFF2-40B4-BE49-F238E27FC236}">
                <a16:creationId xmlns:a16="http://schemas.microsoft.com/office/drawing/2014/main" id="{D1F60CD8-38D3-4E86-9630-38E6489036D0}"/>
              </a:ext>
            </a:extLst>
          </p:cNvPr>
          <p:cNvPicPr>
            <a:picLocks noChangeAspect="1"/>
          </p:cNvPicPr>
          <p:nvPr/>
        </p:nvPicPr>
        <p:blipFill>
          <a:blip r:embed="rId4"/>
          <a:stretch>
            <a:fillRect/>
          </a:stretch>
        </p:blipFill>
        <p:spPr>
          <a:xfrm>
            <a:off x="7300415" y="3521508"/>
            <a:ext cx="832519" cy="762275"/>
          </a:xfrm>
          <a:prstGeom prst="rect">
            <a:avLst/>
          </a:prstGeom>
        </p:spPr>
      </p:pic>
      <p:pic>
        <p:nvPicPr>
          <p:cNvPr id="21" name="Picture 20">
            <a:extLst>
              <a:ext uri="{FF2B5EF4-FFF2-40B4-BE49-F238E27FC236}">
                <a16:creationId xmlns:a16="http://schemas.microsoft.com/office/drawing/2014/main" id="{EB29401A-12E3-44E9-B904-B35C8127283B}"/>
              </a:ext>
            </a:extLst>
          </p:cNvPr>
          <p:cNvPicPr>
            <a:picLocks noChangeAspect="1"/>
          </p:cNvPicPr>
          <p:nvPr/>
        </p:nvPicPr>
        <p:blipFill>
          <a:blip r:embed="rId5"/>
          <a:stretch>
            <a:fillRect/>
          </a:stretch>
        </p:blipFill>
        <p:spPr>
          <a:xfrm>
            <a:off x="4120515" y="126731"/>
            <a:ext cx="729780" cy="1132924"/>
          </a:xfrm>
          <a:prstGeom prst="rect">
            <a:avLst/>
          </a:prstGeom>
        </p:spPr>
      </p:pic>
      <p:sp>
        <p:nvSpPr>
          <p:cNvPr id="17" name="TextBox 16">
            <a:extLst>
              <a:ext uri="{FF2B5EF4-FFF2-40B4-BE49-F238E27FC236}">
                <a16:creationId xmlns:a16="http://schemas.microsoft.com/office/drawing/2014/main" id="{4EBC25DF-CC42-431D-8223-B7C18600D81F}"/>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9" name="Picture 18">
            <a:extLst>
              <a:ext uri="{FF2B5EF4-FFF2-40B4-BE49-F238E27FC236}">
                <a16:creationId xmlns:a16="http://schemas.microsoft.com/office/drawing/2014/main" id="{AE28B25D-8F62-42D9-892E-730F79FF0DC2}"/>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22" name="Google Shape;146;p20">
            <a:hlinkClick r:id="rId7" action="ppaction://hlinksldjump"/>
            <a:extLst>
              <a:ext uri="{FF2B5EF4-FFF2-40B4-BE49-F238E27FC236}">
                <a16:creationId xmlns:a16="http://schemas.microsoft.com/office/drawing/2014/main" id="{2D92D071-F74B-4FE2-A90D-E67FFF21B27A}"/>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23" name="Picture 22">
            <a:hlinkClick r:id="rId9" action="ppaction://hlinksldjump"/>
            <a:extLst>
              <a:ext uri="{FF2B5EF4-FFF2-40B4-BE49-F238E27FC236}">
                <a16:creationId xmlns:a16="http://schemas.microsoft.com/office/drawing/2014/main" id="{FA1DA548-ABED-4927-AA68-5C17E9EEEAA4}"/>
              </a:ext>
            </a:extLst>
          </p:cNvPr>
          <p:cNvPicPr>
            <a:picLocks noChangeAspect="1"/>
          </p:cNvPicPr>
          <p:nvPr/>
        </p:nvPicPr>
        <p:blipFill>
          <a:blip r:embed="rId10"/>
          <a:stretch>
            <a:fillRect/>
          </a:stretch>
        </p:blipFill>
        <p:spPr>
          <a:xfrm>
            <a:off x="18343" y="4712428"/>
            <a:ext cx="266052" cy="431072"/>
          </a:xfrm>
          <a:prstGeom prst="rect">
            <a:avLst/>
          </a:prstGeom>
        </p:spPr>
      </p:pic>
    </p:spTree>
    <p:extLst>
      <p:ext uri="{BB962C8B-B14F-4D97-AF65-F5344CB8AC3E}">
        <p14:creationId xmlns:p14="http://schemas.microsoft.com/office/powerpoint/2010/main" val="1306162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1391" y="311546"/>
            <a:ext cx="2096561" cy="307777"/>
          </a:xfrm>
          <a:prstGeom prst="rect">
            <a:avLst/>
          </a:prstGeom>
          <a:noFill/>
        </p:spPr>
        <p:txBody>
          <a:bodyPr wrap="square" rtlCol="0">
            <a:spAutoFit/>
          </a:bodyPr>
          <a:lstStyle/>
          <a:p>
            <a:endParaRPr lang="en-US" dirty="0"/>
          </a:p>
        </p:txBody>
      </p:sp>
      <p:sp>
        <p:nvSpPr>
          <p:cNvPr id="12" name="TextBox 11"/>
          <p:cNvSpPr txBox="1"/>
          <p:nvPr/>
        </p:nvSpPr>
        <p:spPr>
          <a:xfrm>
            <a:off x="419312" y="347493"/>
            <a:ext cx="1257937" cy="307777"/>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E0C0BE9E-9D09-4184-9139-65B5D5CEE3F8}"/>
              </a:ext>
            </a:extLst>
          </p:cNvPr>
          <p:cNvPicPr>
            <a:picLocks noChangeAspect="1"/>
          </p:cNvPicPr>
          <p:nvPr/>
        </p:nvPicPr>
        <p:blipFill>
          <a:blip r:embed="rId2"/>
          <a:stretch>
            <a:fillRect/>
          </a:stretch>
        </p:blipFill>
        <p:spPr>
          <a:xfrm>
            <a:off x="419312" y="234375"/>
            <a:ext cx="7970852" cy="4561632"/>
          </a:xfrm>
          <a:prstGeom prst="rect">
            <a:avLst/>
          </a:prstGeom>
        </p:spPr>
      </p:pic>
      <p:sp>
        <p:nvSpPr>
          <p:cNvPr id="13" name="Cloud Callout 12"/>
          <p:cNvSpPr/>
          <p:nvPr/>
        </p:nvSpPr>
        <p:spPr>
          <a:xfrm>
            <a:off x="575057" y="83878"/>
            <a:ext cx="2827362" cy="994549"/>
          </a:xfrm>
          <a:prstGeom prst="cloud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Mushrooms are disgusting!! Now I can’t eat it!</a:t>
            </a:r>
          </a:p>
        </p:txBody>
      </p:sp>
      <p:sp>
        <p:nvSpPr>
          <p:cNvPr id="7" name="TextBox 6">
            <a:extLst>
              <a:ext uri="{FF2B5EF4-FFF2-40B4-BE49-F238E27FC236}">
                <a16:creationId xmlns:a16="http://schemas.microsoft.com/office/drawing/2014/main" id="{094A8004-B4CB-43D7-85A7-579CA9453F88}"/>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D62C5FB8-60AE-4E08-A8DA-FD7118FEE098}"/>
              </a:ext>
            </a:extLst>
          </p:cNvPr>
          <p:cNvPicPr>
            <a:picLocks noChangeAspect="1"/>
          </p:cNvPicPr>
          <p:nvPr/>
        </p:nvPicPr>
        <p:blipFill>
          <a:blip r:embed="rId3"/>
          <a:stretch>
            <a:fillRect/>
          </a:stretch>
        </p:blipFill>
        <p:spPr>
          <a:xfrm>
            <a:off x="8692923" y="4886650"/>
            <a:ext cx="451077" cy="233910"/>
          </a:xfrm>
          <a:prstGeom prst="rect">
            <a:avLst/>
          </a:prstGeom>
        </p:spPr>
      </p:pic>
      <p:pic>
        <p:nvPicPr>
          <p:cNvPr id="9" name="Google Shape;146;p20">
            <a:hlinkClick r:id="rId4" action="ppaction://hlinksldjump"/>
            <a:extLst>
              <a:ext uri="{FF2B5EF4-FFF2-40B4-BE49-F238E27FC236}">
                <a16:creationId xmlns:a16="http://schemas.microsoft.com/office/drawing/2014/main" id="{5A193A46-7E4A-438C-9289-A076478D79EE}"/>
              </a:ext>
            </a:extLst>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0" name="Picture 9">
            <a:hlinkClick r:id="rId6" action="ppaction://hlinksldjump"/>
            <a:extLst>
              <a:ext uri="{FF2B5EF4-FFF2-40B4-BE49-F238E27FC236}">
                <a16:creationId xmlns:a16="http://schemas.microsoft.com/office/drawing/2014/main" id="{FF4A5756-3878-4FFF-876D-105D33D8B2E2}"/>
              </a:ext>
            </a:extLst>
          </p:cNvPr>
          <p:cNvPicPr>
            <a:picLocks noChangeAspect="1"/>
          </p:cNvPicPr>
          <p:nvPr/>
        </p:nvPicPr>
        <p:blipFill>
          <a:blip r:embed="rId7"/>
          <a:stretch>
            <a:fillRect/>
          </a:stretch>
        </p:blipFill>
        <p:spPr>
          <a:xfrm>
            <a:off x="18343" y="4712428"/>
            <a:ext cx="266052" cy="431072"/>
          </a:xfrm>
          <a:prstGeom prst="rect">
            <a:avLst/>
          </a:prstGeom>
        </p:spPr>
      </p:pic>
    </p:spTree>
    <p:extLst>
      <p:ext uri="{BB962C8B-B14F-4D97-AF65-F5344CB8AC3E}">
        <p14:creationId xmlns:p14="http://schemas.microsoft.com/office/powerpoint/2010/main" val="42249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1391" y="311546"/>
            <a:ext cx="2096561" cy="307777"/>
          </a:xfrm>
          <a:prstGeom prst="rect">
            <a:avLst/>
          </a:prstGeom>
          <a:noFill/>
        </p:spPr>
        <p:txBody>
          <a:bodyPr wrap="square" rtlCol="0">
            <a:spAutoFit/>
          </a:bodyPr>
          <a:lstStyle/>
          <a:p>
            <a:endParaRPr lang="en-US" dirty="0"/>
          </a:p>
        </p:txBody>
      </p:sp>
      <p:sp>
        <p:nvSpPr>
          <p:cNvPr id="12" name="TextBox 11"/>
          <p:cNvSpPr txBox="1"/>
          <p:nvPr/>
        </p:nvSpPr>
        <p:spPr>
          <a:xfrm>
            <a:off x="419312" y="347493"/>
            <a:ext cx="1257937" cy="307777"/>
          </a:xfrm>
          <a:prstGeom prst="rect">
            <a:avLst/>
          </a:prstGeom>
          <a:noFill/>
        </p:spPr>
        <p:txBody>
          <a:bodyPr wrap="square" rtlCol="0">
            <a:spAutoFit/>
          </a:bodyPr>
          <a:lstStyle/>
          <a:p>
            <a:endParaRPr lang="en-US" dirty="0"/>
          </a:p>
        </p:txBody>
      </p:sp>
      <p:pic>
        <p:nvPicPr>
          <p:cNvPr id="20" name="Google Shape;125;p17"/>
          <p:cNvPicPr preferRelativeResize="0"/>
          <p:nvPr/>
        </p:nvPicPr>
        <p:blipFill>
          <a:blip r:embed="rId2">
            <a:alphaModFix/>
          </a:blip>
          <a:stretch>
            <a:fillRect/>
          </a:stretch>
        </p:blipFill>
        <p:spPr>
          <a:xfrm>
            <a:off x="1805594" y="6072854"/>
            <a:ext cx="723476" cy="945550"/>
          </a:xfrm>
          <a:prstGeom prst="rect">
            <a:avLst/>
          </a:prstGeom>
          <a:noFill/>
          <a:ln>
            <a:noFill/>
          </a:ln>
        </p:spPr>
      </p:pic>
      <p:pic>
        <p:nvPicPr>
          <p:cNvPr id="5" name="Picture 4">
            <a:extLst>
              <a:ext uri="{FF2B5EF4-FFF2-40B4-BE49-F238E27FC236}">
                <a16:creationId xmlns:a16="http://schemas.microsoft.com/office/drawing/2014/main" id="{DC3336A8-8A87-4C66-BA04-F1871D538133}"/>
              </a:ext>
            </a:extLst>
          </p:cNvPr>
          <p:cNvPicPr>
            <a:picLocks noChangeAspect="1"/>
          </p:cNvPicPr>
          <p:nvPr/>
        </p:nvPicPr>
        <p:blipFill>
          <a:blip r:embed="rId3"/>
          <a:stretch>
            <a:fillRect/>
          </a:stretch>
        </p:blipFill>
        <p:spPr>
          <a:xfrm>
            <a:off x="983320" y="501381"/>
            <a:ext cx="7177360" cy="4107525"/>
          </a:xfrm>
          <a:prstGeom prst="rect">
            <a:avLst/>
          </a:prstGeom>
        </p:spPr>
      </p:pic>
      <p:sp>
        <p:nvSpPr>
          <p:cNvPr id="13" name="Cloud Callout 12"/>
          <p:cNvSpPr/>
          <p:nvPr/>
        </p:nvSpPr>
        <p:spPr>
          <a:xfrm>
            <a:off x="575057" y="83878"/>
            <a:ext cx="2827362" cy="994549"/>
          </a:xfrm>
          <a:prstGeom prst="cloud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No one cares what I want.</a:t>
            </a:r>
          </a:p>
        </p:txBody>
      </p:sp>
      <p:sp>
        <p:nvSpPr>
          <p:cNvPr id="7" name="TextBox 6">
            <a:extLst>
              <a:ext uri="{FF2B5EF4-FFF2-40B4-BE49-F238E27FC236}">
                <a16:creationId xmlns:a16="http://schemas.microsoft.com/office/drawing/2014/main" id="{0E6D75AF-D6FE-4F29-8F40-FB52CFD79CB7}"/>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D6D88A31-A1BD-41AE-9247-1AC439C7F9AA}"/>
              </a:ext>
            </a:extLst>
          </p:cNvPr>
          <p:cNvPicPr>
            <a:picLocks noChangeAspect="1"/>
          </p:cNvPicPr>
          <p:nvPr/>
        </p:nvPicPr>
        <p:blipFill>
          <a:blip r:embed="rId4"/>
          <a:stretch>
            <a:fillRect/>
          </a:stretch>
        </p:blipFill>
        <p:spPr>
          <a:xfrm>
            <a:off x="8692923" y="4886650"/>
            <a:ext cx="451077" cy="233910"/>
          </a:xfrm>
          <a:prstGeom prst="rect">
            <a:avLst/>
          </a:prstGeom>
        </p:spPr>
      </p:pic>
      <p:pic>
        <p:nvPicPr>
          <p:cNvPr id="9" name="Google Shape;146;p20">
            <a:hlinkClick r:id="rId5" action="ppaction://hlinksldjump"/>
            <a:extLst>
              <a:ext uri="{FF2B5EF4-FFF2-40B4-BE49-F238E27FC236}">
                <a16:creationId xmlns:a16="http://schemas.microsoft.com/office/drawing/2014/main" id="{DE472B86-A784-414B-A96E-3302E99B9BAD}"/>
              </a:ext>
            </a:extLst>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10" name="Picture 9">
            <a:hlinkClick r:id="rId7" action="ppaction://hlinksldjump"/>
            <a:extLst>
              <a:ext uri="{FF2B5EF4-FFF2-40B4-BE49-F238E27FC236}">
                <a16:creationId xmlns:a16="http://schemas.microsoft.com/office/drawing/2014/main" id="{FFA632C0-F122-4CB7-B339-9915041B4F7D}"/>
              </a:ext>
            </a:extLst>
          </p:cNvPr>
          <p:cNvPicPr>
            <a:picLocks noChangeAspect="1"/>
          </p:cNvPicPr>
          <p:nvPr/>
        </p:nvPicPr>
        <p:blipFill>
          <a:blip r:embed="rId8"/>
          <a:stretch>
            <a:fillRect/>
          </a:stretch>
        </p:blipFill>
        <p:spPr>
          <a:xfrm>
            <a:off x="18343" y="4712428"/>
            <a:ext cx="266052" cy="431072"/>
          </a:xfrm>
          <a:prstGeom prst="rect">
            <a:avLst/>
          </a:prstGeom>
        </p:spPr>
      </p:pic>
    </p:spTree>
    <p:extLst>
      <p:ext uri="{BB962C8B-B14F-4D97-AF65-F5344CB8AC3E}">
        <p14:creationId xmlns:p14="http://schemas.microsoft.com/office/powerpoint/2010/main" val="2352841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37E7B3-432D-4C52-92DE-5AE9191AEC0E}"/>
              </a:ext>
            </a:extLst>
          </p:cNvPr>
          <p:cNvPicPr>
            <a:picLocks noChangeAspect="1"/>
          </p:cNvPicPr>
          <p:nvPr/>
        </p:nvPicPr>
        <p:blipFill>
          <a:blip r:embed="rId2"/>
          <a:stretch>
            <a:fillRect/>
          </a:stretch>
        </p:blipFill>
        <p:spPr>
          <a:xfrm>
            <a:off x="1102589" y="581152"/>
            <a:ext cx="6938821" cy="3971012"/>
          </a:xfrm>
          <a:prstGeom prst="rect">
            <a:avLst/>
          </a:prstGeom>
        </p:spPr>
      </p:pic>
      <p:sp>
        <p:nvSpPr>
          <p:cNvPr id="12" name="Cloud Callout 11"/>
          <p:cNvSpPr/>
          <p:nvPr/>
        </p:nvSpPr>
        <p:spPr>
          <a:xfrm>
            <a:off x="575057" y="83878"/>
            <a:ext cx="2827362" cy="994549"/>
          </a:xfrm>
          <a:prstGeom prst="cloud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I will get a good grade on my test because I studied A LOT.</a:t>
            </a:r>
          </a:p>
        </p:txBody>
      </p:sp>
      <p:sp>
        <p:nvSpPr>
          <p:cNvPr id="4" name="TextBox 3">
            <a:extLst>
              <a:ext uri="{FF2B5EF4-FFF2-40B4-BE49-F238E27FC236}">
                <a16:creationId xmlns:a16="http://schemas.microsoft.com/office/drawing/2014/main" id="{E66AE71A-B850-440B-8524-1FA9E8342F50}"/>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48B4F6B6-79F9-4145-9A3B-8F1749A07827}"/>
              </a:ext>
            </a:extLst>
          </p:cNvPr>
          <p:cNvPicPr>
            <a:picLocks noChangeAspect="1"/>
          </p:cNvPicPr>
          <p:nvPr/>
        </p:nvPicPr>
        <p:blipFill>
          <a:blip r:embed="rId3"/>
          <a:stretch>
            <a:fillRect/>
          </a:stretch>
        </p:blipFill>
        <p:spPr>
          <a:xfrm>
            <a:off x="8692923" y="4886650"/>
            <a:ext cx="451077" cy="233910"/>
          </a:xfrm>
          <a:prstGeom prst="rect">
            <a:avLst/>
          </a:prstGeom>
        </p:spPr>
      </p:pic>
      <p:pic>
        <p:nvPicPr>
          <p:cNvPr id="7" name="Google Shape;146;p20">
            <a:hlinkClick r:id="rId4" action="ppaction://hlinksldjump"/>
            <a:extLst>
              <a:ext uri="{FF2B5EF4-FFF2-40B4-BE49-F238E27FC236}">
                <a16:creationId xmlns:a16="http://schemas.microsoft.com/office/drawing/2014/main" id="{F3F5420B-245F-47CC-B218-55A72AC85163}"/>
              </a:ext>
            </a:extLst>
          </p:cNvPr>
          <p:cNvPicPr preferRelativeResize="0"/>
          <p:nvPr/>
        </p:nvPicPr>
        <p:blipFill>
          <a:blip r:embed="rId5">
            <a:alphaModFix/>
          </a:blip>
          <a:stretch>
            <a:fillRect/>
          </a:stretch>
        </p:blipFill>
        <p:spPr>
          <a:xfrm>
            <a:off x="0" y="6627"/>
            <a:ext cx="319275" cy="323900"/>
          </a:xfrm>
          <a:prstGeom prst="rect">
            <a:avLst/>
          </a:prstGeom>
          <a:noFill/>
          <a:ln>
            <a:noFill/>
          </a:ln>
        </p:spPr>
      </p:pic>
      <p:pic>
        <p:nvPicPr>
          <p:cNvPr id="8" name="Picture 7">
            <a:hlinkClick r:id="rId6" action="ppaction://hlinksldjump"/>
            <a:extLst>
              <a:ext uri="{FF2B5EF4-FFF2-40B4-BE49-F238E27FC236}">
                <a16:creationId xmlns:a16="http://schemas.microsoft.com/office/drawing/2014/main" id="{C84CC0BB-B0EF-4527-AC6A-6D943B6704C5}"/>
              </a:ext>
            </a:extLst>
          </p:cNvPr>
          <p:cNvPicPr>
            <a:picLocks noChangeAspect="1"/>
          </p:cNvPicPr>
          <p:nvPr/>
        </p:nvPicPr>
        <p:blipFill>
          <a:blip r:embed="rId7"/>
          <a:stretch>
            <a:fillRect/>
          </a:stretch>
        </p:blipFill>
        <p:spPr>
          <a:xfrm>
            <a:off x="18343" y="4712428"/>
            <a:ext cx="266052" cy="431072"/>
          </a:xfrm>
          <a:prstGeom prst="rect">
            <a:avLst/>
          </a:prstGeom>
        </p:spPr>
      </p:pic>
    </p:spTree>
    <p:extLst>
      <p:ext uri="{BB962C8B-B14F-4D97-AF65-F5344CB8AC3E}">
        <p14:creationId xmlns:p14="http://schemas.microsoft.com/office/powerpoint/2010/main" val="1640100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275" y="222166"/>
            <a:ext cx="1797052" cy="523220"/>
          </a:xfrm>
          <a:prstGeom prst="rect">
            <a:avLst/>
          </a:prstGeom>
          <a:noFill/>
        </p:spPr>
        <p:txBody>
          <a:bodyPr wrap="square" rtlCol="0">
            <a:spAutoFit/>
          </a:bodyPr>
          <a:lstStyle/>
          <a:p>
            <a:r>
              <a:rPr lang="en-US" dirty="0"/>
              <a:t>Walk into class and 2 kids start laughing</a:t>
            </a:r>
          </a:p>
        </p:txBody>
      </p:sp>
      <p:pic>
        <p:nvPicPr>
          <p:cNvPr id="11" name="Picture 10">
            <a:extLst>
              <a:ext uri="{FF2B5EF4-FFF2-40B4-BE49-F238E27FC236}">
                <a16:creationId xmlns:a16="http://schemas.microsoft.com/office/drawing/2014/main" id="{0DB4950B-0868-4824-9A65-B2FAD5FA56F1}"/>
              </a:ext>
            </a:extLst>
          </p:cNvPr>
          <p:cNvPicPr>
            <a:picLocks noChangeAspect="1"/>
          </p:cNvPicPr>
          <p:nvPr/>
        </p:nvPicPr>
        <p:blipFill>
          <a:blip r:embed="rId3"/>
          <a:stretch>
            <a:fillRect/>
          </a:stretch>
        </p:blipFill>
        <p:spPr>
          <a:xfrm>
            <a:off x="966101" y="631063"/>
            <a:ext cx="7039555" cy="4028661"/>
          </a:xfrm>
          <a:prstGeom prst="rect">
            <a:avLst/>
          </a:prstGeom>
        </p:spPr>
      </p:pic>
      <p:sp>
        <p:nvSpPr>
          <p:cNvPr id="4" name="TextBox 3">
            <a:extLst>
              <a:ext uri="{FF2B5EF4-FFF2-40B4-BE49-F238E27FC236}">
                <a16:creationId xmlns:a16="http://schemas.microsoft.com/office/drawing/2014/main" id="{E321DC76-5B99-4863-B13B-CA612DB92DA2}"/>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91769270-989F-4994-9E45-C77E21D6E6EB}"/>
              </a:ext>
            </a:extLst>
          </p:cNvPr>
          <p:cNvPicPr>
            <a:picLocks noChangeAspect="1"/>
          </p:cNvPicPr>
          <p:nvPr/>
        </p:nvPicPr>
        <p:blipFill>
          <a:blip r:embed="rId4"/>
          <a:stretch>
            <a:fillRect/>
          </a:stretch>
        </p:blipFill>
        <p:spPr>
          <a:xfrm>
            <a:off x="8692923" y="4886650"/>
            <a:ext cx="451077" cy="233910"/>
          </a:xfrm>
          <a:prstGeom prst="rect">
            <a:avLst/>
          </a:prstGeom>
        </p:spPr>
      </p:pic>
      <p:pic>
        <p:nvPicPr>
          <p:cNvPr id="7" name="Google Shape;146;p20">
            <a:hlinkClick r:id="rId5" action="ppaction://hlinksldjump"/>
            <a:extLst>
              <a:ext uri="{FF2B5EF4-FFF2-40B4-BE49-F238E27FC236}">
                <a16:creationId xmlns:a16="http://schemas.microsoft.com/office/drawing/2014/main" id="{B3C74BCC-935F-40EF-92B5-3504837159F9}"/>
              </a:ext>
            </a:extLst>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8" name="Picture 7">
            <a:hlinkClick r:id="rId7" action="ppaction://hlinksldjump"/>
            <a:extLst>
              <a:ext uri="{FF2B5EF4-FFF2-40B4-BE49-F238E27FC236}">
                <a16:creationId xmlns:a16="http://schemas.microsoft.com/office/drawing/2014/main" id="{5C766B20-8C83-4D1F-A60C-B7FC5AE3EA05}"/>
              </a:ext>
            </a:extLst>
          </p:cNvPr>
          <p:cNvPicPr>
            <a:picLocks noChangeAspect="1"/>
          </p:cNvPicPr>
          <p:nvPr/>
        </p:nvPicPr>
        <p:blipFill>
          <a:blip r:embed="rId8"/>
          <a:stretch>
            <a:fillRect/>
          </a:stretch>
        </p:blipFill>
        <p:spPr>
          <a:xfrm>
            <a:off x="18343" y="4712428"/>
            <a:ext cx="266052" cy="431072"/>
          </a:xfrm>
          <a:prstGeom prst="rect">
            <a:avLst/>
          </a:prstGeom>
        </p:spPr>
      </p:pic>
    </p:spTree>
    <p:extLst>
      <p:ext uri="{BB962C8B-B14F-4D97-AF65-F5344CB8AC3E}">
        <p14:creationId xmlns:p14="http://schemas.microsoft.com/office/powerpoint/2010/main" val="2401363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9638" y="323901"/>
            <a:ext cx="1797052" cy="523220"/>
          </a:xfrm>
          <a:prstGeom prst="rect">
            <a:avLst/>
          </a:prstGeom>
          <a:noFill/>
        </p:spPr>
        <p:txBody>
          <a:bodyPr wrap="square" rtlCol="0">
            <a:spAutoFit/>
          </a:bodyPr>
          <a:lstStyle/>
          <a:p>
            <a:r>
              <a:rPr lang="en-US" dirty="0"/>
              <a:t>Hear a loud noise in the house at  night</a:t>
            </a:r>
          </a:p>
        </p:txBody>
      </p:sp>
      <p:pic>
        <p:nvPicPr>
          <p:cNvPr id="5" name="Picture 4">
            <a:extLst>
              <a:ext uri="{FF2B5EF4-FFF2-40B4-BE49-F238E27FC236}">
                <a16:creationId xmlns:a16="http://schemas.microsoft.com/office/drawing/2014/main" id="{8C75AFEC-AB2B-4A79-A01F-629BBC2F39C6}"/>
              </a:ext>
            </a:extLst>
          </p:cNvPr>
          <p:cNvPicPr>
            <a:picLocks noChangeAspect="1"/>
          </p:cNvPicPr>
          <p:nvPr/>
        </p:nvPicPr>
        <p:blipFill>
          <a:blip r:embed="rId2"/>
          <a:stretch>
            <a:fillRect/>
          </a:stretch>
        </p:blipFill>
        <p:spPr>
          <a:xfrm>
            <a:off x="1158257" y="742122"/>
            <a:ext cx="6958507" cy="3982278"/>
          </a:xfrm>
          <a:prstGeom prst="rect">
            <a:avLst/>
          </a:prstGeom>
        </p:spPr>
      </p:pic>
      <p:sp>
        <p:nvSpPr>
          <p:cNvPr id="4" name="TextBox 3">
            <a:extLst>
              <a:ext uri="{FF2B5EF4-FFF2-40B4-BE49-F238E27FC236}">
                <a16:creationId xmlns:a16="http://schemas.microsoft.com/office/drawing/2014/main" id="{A5D90AE9-231C-4720-B8D8-93995571AD9C}"/>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A86FAF69-1630-47C9-AEE3-429170A7D18F}"/>
              </a:ext>
            </a:extLst>
          </p:cNvPr>
          <p:cNvPicPr>
            <a:picLocks noChangeAspect="1"/>
          </p:cNvPicPr>
          <p:nvPr/>
        </p:nvPicPr>
        <p:blipFill>
          <a:blip r:embed="rId3"/>
          <a:stretch>
            <a:fillRect/>
          </a:stretch>
        </p:blipFill>
        <p:spPr>
          <a:xfrm>
            <a:off x="8692923" y="4886650"/>
            <a:ext cx="451077" cy="233910"/>
          </a:xfrm>
          <a:prstGeom prst="rect">
            <a:avLst/>
          </a:prstGeom>
        </p:spPr>
      </p:pic>
      <p:pic>
        <p:nvPicPr>
          <p:cNvPr id="7" name="Google Shape;146;p20">
            <a:hlinkClick r:id="rId4" action="ppaction://hlinksldjump"/>
            <a:extLst>
              <a:ext uri="{FF2B5EF4-FFF2-40B4-BE49-F238E27FC236}">
                <a16:creationId xmlns:a16="http://schemas.microsoft.com/office/drawing/2014/main" id="{7F1471BE-EC02-4F97-8D7A-EB2E2A712CBF}"/>
              </a:ext>
            </a:extLst>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8" name="Picture 7">
            <a:hlinkClick r:id="rId6" action="ppaction://hlinksldjump"/>
            <a:extLst>
              <a:ext uri="{FF2B5EF4-FFF2-40B4-BE49-F238E27FC236}">
                <a16:creationId xmlns:a16="http://schemas.microsoft.com/office/drawing/2014/main" id="{6D05ACE0-6486-42AF-BE7B-9CF2A27D91A6}"/>
              </a:ext>
            </a:extLst>
          </p:cNvPr>
          <p:cNvPicPr>
            <a:picLocks noChangeAspect="1"/>
          </p:cNvPicPr>
          <p:nvPr/>
        </p:nvPicPr>
        <p:blipFill>
          <a:blip r:embed="rId7"/>
          <a:stretch>
            <a:fillRect/>
          </a:stretch>
        </p:blipFill>
        <p:spPr>
          <a:xfrm>
            <a:off x="18343" y="4712428"/>
            <a:ext cx="266052" cy="431072"/>
          </a:xfrm>
          <a:prstGeom prst="rect">
            <a:avLst/>
          </a:prstGeom>
        </p:spPr>
      </p:pic>
    </p:spTree>
    <p:extLst>
      <p:ext uri="{BB962C8B-B14F-4D97-AF65-F5344CB8AC3E}">
        <p14:creationId xmlns:p14="http://schemas.microsoft.com/office/powerpoint/2010/main" val="593261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490" y="161951"/>
            <a:ext cx="1797052" cy="523220"/>
          </a:xfrm>
          <a:prstGeom prst="rect">
            <a:avLst/>
          </a:prstGeom>
          <a:noFill/>
        </p:spPr>
        <p:txBody>
          <a:bodyPr wrap="square" rtlCol="0">
            <a:spAutoFit/>
          </a:bodyPr>
          <a:lstStyle/>
          <a:p>
            <a:r>
              <a:rPr lang="en-US" dirty="0"/>
              <a:t>Bumped in lunch line &amp; drop your tray</a:t>
            </a:r>
          </a:p>
        </p:txBody>
      </p:sp>
      <p:pic>
        <p:nvPicPr>
          <p:cNvPr id="11" name="Picture 10">
            <a:extLst>
              <a:ext uri="{FF2B5EF4-FFF2-40B4-BE49-F238E27FC236}">
                <a16:creationId xmlns:a16="http://schemas.microsoft.com/office/drawing/2014/main" id="{8F698166-ACCE-4B3F-80F1-A438D0C680C3}"/>
              </a:ext>
            </a:extLst>
          </p:cNvPr>
          <p:cNvPicPr>
            <a:picLocks noChangeAspect="1"/>
          </p:cNvPicPr>
          <p:nvPr/>
        </p:nvPicPr>
        <p:blipFill>
          <a:blip r:embed="rId3"/>
          <a:stretch>
            <a:fillRect/>
          </a:stretch>
        </p:blipFill>
        <p:spPr>
          <a:xfrm>
            <a:off x="866710" y="631063"/>
            <a:ext cx="7236384" cy="4141304"/>
          </a:xfrm>
          <a:prstGeom prst="rect">
            <a:avLst/>
          </a:prstGeom>
        </p:spPr>
      </p:pic>
      <p:sp>
        <p:nvSpPr>
          <p:cNvPr id="4" name="TextBox 3">
            <a:extLst>
              <a:ext uri="{FF2B5EF4-FFF2-40B4-BE49-F238E27FC236}">
                <a16:creationId xmlns:a16="http://schemas.microsoft.com/office/drawing/2014/main" id="{185F7ED9-52B5-4960-8A96-A662B5F213E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66D30461-BDC2-4D3A-ABE7-C8129666C79E}"/>
              </a:ext>
            </a:extLst>
          </p:cNvPr>
          <p:cNvPicPr>
            <a:picLocks noChangeAspect="1"/>
          </p:cNvPicPr>
          <p:nvPr/>
        </p:nvPicPr>
        <p:blipFill>
          <a:blip r:embed="rId4"/>
          <a:stretch>
            <a:fillRect/>
          </a:stretch>
        </p:blipFill>
        <p:spPr>
          <a:xfrm>
            <a:off x="8692923" y="4886650"/>
            <a:ext cx="451077" cy="233910"/>
          </a:xfrm>
          <a:prstGeom prst="rect">
            <a:avLst/>
          </a:prstGeom>
        </p:spPr>
      </p:pic>
      <p:pic>
        <p:nvPicPr>
          <p:cNvPr id="7" name="Google Shape;146;p20">
            <a:hlinkClick r:id="rId5" action="ppaction://hlinksldjump"/>
            <a:extLst>
              <a:ext uri="{FF2B5EF4-FFF2-40B4-BE49-F238E27FC236}">
                <a16:creationId xmlns:a16="http://schemas.microsoft.com/office/drawing/2014/main" id="{03E90764-EAA6-4F0C-8E9B-0AA4B0B8A386}"/>
              </a:ext>
            </a:extLst>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8" name="Picture 7">
            <a:hlinkClick r:id="rId7" action="ppaction://hlinksldjump"/>
            <a:extLst>
              <a:ext uri="{FF2B5EF4-FFF2-40B4-BE49-F238E27FC236}">
                <a16:creationId xmlns:a16="http://schemas.microsoft.com/office/drawing/2014/main" id="{5AFA6C17-5AB8-4F17-9EAB-4BB2FBF2FDD6}"/>
              </a:ext>
            </a:extLst>
          </p:cNvPr>
          <p:cNvPicPr>
            <a:picLocks noChangeAspect="1"/>
          </p:cNvPicPr>
          <p:nvPr/>
        </p:nvPicPr>
        <p:blipFill>
          <a:blip r:embed="rId8"/>
          <a:stretch>
            <a:fillRect/>
          </a:stretch>
        </p:blipFill>
        <p:spPr>
          <a:xfrm>
            <a:off x="18343" y="4712428"/>
            <a:ext cx="266052" cy="431072"/>
          </a:xfrm>
          <a:prstGeom prst="rect">
            <a:avLst/>
          </a:prstGeom>
        </p:spPr>
      </p:pic>
    </p:spTree>
    <p:extLst>
      <p:ext uri="{BB962C8B-B14F-4D97-AF65-F5344CB8AC3E}">
        <p14:creationId xmlns:p14="http://schemas.microsoft.com/office/powerpoint/2010/main" val="2437635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5"/>
          <p:cNvPicPr preferRelativeResize="0"/>
          <p:nvPr/>
        </p:nvPicPr>
        <p:blipFill>
          <a:blip r:embed="rId3">
            <a:alphaModFix/>
          </a:blip>
          <a:stretch>
            <a:fillRect/>
          </a:stretch>
        </p:blipFill>
        <p:spPr>
          <a:xfrm>
            <a:off x="2608425" y="76200"/>
            <a:ext cx="4478137" cy="4991099"/>
          </a:xfrm>
          <a:prstGeom prst="rect">
            <a:avLst/>
          </a:prstGeom>
          <a:noFill/>
          <a:ln>
            <a:noFill/>
          </a:ln>
        </p:spPr>
      </p:pic>
      <p:sp>
        <p:nvSpPr>
          <p:cNvPr id="194" name="Google Shape;194;p25"/>
          <p:cNvSpPr txBox="1"/>
          <p:nvPr/>
        </p:nvSpPr>
        <p:spPr>
          <a:xfrm>
            <a:off x="133375" y="420200"/>
            <a:ext cx="2338500" cy="27234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Amatic SC"/>
                <a:ea typeface="Amatic SC"/>
                <a:cs typeface="Amatic SC"/>
                <a:sym typeface="Amatic SC"/>
              </a:rPr>
              <a:t>Our </a:t>
            </a:r>
            <a:endParaRPr sz="36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3600" b="1">
                <a:solidFill>
                  <a:srgbClr val="FFFFFF"/>
                </a:solidFill>
                <a:latin typeface="Amatic SC"/>
                <a:ea typeface="Amatic SC"/>
                <a:cs typeface="Amatic SC"/>
                <a:sym typeface="Amatic SC"/>
              </a:rPr>
              <a:t>Body’s </a:t>
            </a:r>
            <a:endParaRPr sz="36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3600" b="1">
                <a:solidFill>
                  <a:srgbClr val="FFFFFF"/>
                </a:solidFill>
                <a:latin typeface="Amatic SC"/>
                <a:ea typeface="Amatic SC"/>
                <a:cs typeface="Amatic SC"/>
                <a:sym typeface="Amatic SC"/>
              </a:rPr>
              <a:t>Alarm </a:t>
            </a:r>
            <a:endParaRPr sz="36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3600" b="1">
                <a:solidFill>
                  <a:srgbClr val="FFFFFF"/>
                </a:solidFill>
                <a:latin typeface="Amatic SC"/>
                <a:ea typeface="Amatic SC"/>
                <a:cs typeface="Amatic SC"/>
                <a:sym typeface="Amatic SC"/>
              </a:rPr>
              <a:t>System</a:t>
            </a:r>
            <a:endParaRPr sz="3600" b="1">
              <a:solidFill>
                <a:srgbClr val="FFFFFF"/>
              </a:solidFill>
              <a:latin typeface="Amatic SC"/>
              <a:ea typeface="Amatic SC"/>
              <a:cs typeface="Amatic SC"/>
              <a:sym typeface="Amatic SC"/>
            </a:endParaRPr>
          </a:p>
        </p:txBody>
      </p:sp>
      <p:sp>
        <p:nvSpPr>
          <p:cNvPr id="195" name="Google Shape;195;p25"/>
          <p:cNvSpPr txBox="1"/>
          <p:nvPr/>
        </p:nvSpPr>
        <p:spPr>
          <a:xfrm>
            <a:off x="6672125" y="1965022"/>
            <a:ext cx="2338500" cy="27945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rgbClr val="FFFFFF"/>
                </a:solidFill>
                <a:latin typeface="Amatic SC"/>
                <a:ea typeface="Amatic SC"/>
                <a:cs typeface="Amatic SC"/>
                <a:sym typeface="Amatic SC"/>
              </a:rPr>
              <a:t>What relaxers can help reset our alarm system?</a:t>
            </a:r>
            <a:endParaRPr sz="2800" b="1">
              <a:solidFill>
                <a:srgbClr val="FFFFFF"/>
              </a:solidFill>
              <a:latin typeface="Amatic SC"/>
              <a:ea typeface="Amatic SC"/>
              <a:cs typeface="Amatic SC"/>
              <a:sym typeface="Amatic SC"/>
            </a:endParaRPr>
          </a:p>
        </p:txBody>
      </p:sp>
      <p:pic>
        <p:nvPicPr>
          <p:cNvPr id="196" name="Google Shape;196;p25">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7" name="TextBox 6">
            <a:extLst>
              <a:ext uri="{FF2B5EF4-FFF2-40B4-BE49-F238E27FC236}">
                <a16:creationId xmlns:a16="http://schemas.microsoft.com/office/drawing/2014/main" id="{F9DA819C-2E52-472E-96B5-60C61220CAC2}"/>
              </a:ext>
            </a:extLst>
          </p:cNvPr>
          <p:cNvSpPr txBox="1"/>
          <p:nvPr/>
        </p:nvSpPr>
        <p:spPr>
          <a:xfrm>
            <a:off x="4946609" y="4830504"/>
            <a:ext cx="2050823" cy="307777"/>
          </a:xfrm>
          <a:prstGeom prst="rect">
            <a:avLst/>
          </a:prstGeom>
          <a:noFill/>
        </p:spPr>
        <p:txBody>
          <a:bodyPr wrap="square" rtlCol="0">
            <a:spAutoFit/>
          </a:bodyPr>
          <a:lstStyle/>
          <a:p>
            <a:r>
              <a:rPr lang="en-US" sz="700" dirty="0">
                <a:solidFill>
                  <a:schemeClr val="tx1"/>
                </a:solidFill>
              </a:rPr>
              <a:t>STRAUS, S. (2013). </a:t>
            </a:r>
            <a:r>
              <a:rPr lang="en-US" sz="700" i="1" dirty="0">
                <a:solidFill>
                  <a:schemeClr val="tx1"/>
                </a:solidFill>
              </a:rPr>
              <a:t>HEALING DAYS</a:t>
            </a:r>
            <a:r>
              <a:rPr lang="en-US" sz="700" dirty="0">
                <a:solidFill>
                  <a:schemeClr val="tx1"/>
                </a:solidFill>
              </a:rPr>
              <a:t>. MAGINATION Press.</a:t>
            </a:r>
          </a:p>
        </p:txBody>
      </p:sp>
      <p:sp>
        <p:nvSpPr>
          <p:cNvPr id="8" name="TextBox 7">
            <a:extLst>
              <a:ext uri="{FF2B5EF4-FFF2-40B4-BE49-F238E27FC236}">
                <a16:creationId xmlns:a16="http://schemas.microsoft.com/office/drawing/2014/main" id="{B476D35C-31DE-44E6-81E6-197CAA33A4D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C34346CF-AF0C-4A23-ADB7-031B55A15C8C}"/>
              </a:ext>
            </a:extLst>
          </p:cNvPr>
          <p:cNvPicPr>
            <a:picLocks noChangeAspect="1"/>
          </p:cNvPicPr>
          <p:nvPr/>
        </p:nvPicPr>
        <p:blipFill>
          <a:blip r:embed="rId6"/>
          <a:stretch>
            <a:fillRect/>
          </a:stretch>
        </p:blipFill>
        <p:spPr>
          <a:xfrm>
            <a:off x="8692923" y="4886650"/>
            <a:ext cx="451077" cy="233910"/>
          </a:xfrm>
          <a:prstGeom prst="rect">
            <a:avLst/>
          </a:prstGeom>
        </p:spPr>
      </p:pic>
      <p:sp>
        <p:nvSpPr>
          <p:cNvPr id="10" name="TextBox 9">
            <a:extLst>
              <a:ext uri="{FF2B5EF4-FFF2-40B4-BE49-F238E27FC236}">
                <a16:creationId xmlns:a16="http://schemas.microsoft.com/office/drawing/2014/main" id="{9E356B57-E5E0-4C89-ABA4-32B958004A6E}"/>
              </a:ext>
            </a:extLst>
          </p:cNvPr>
          <p:cNvSpPr txBox="1"/>
          <p:nvPr/>
        </p:nvSpPr>
        <p:spPr>
          <a:xfrm>
            <a:off x="4366589" y="1651340"/>
            <a:ext cx="1093305" cy="400110"/>
          </a:xfrm>
          <a:prstGeom prst="rect">
            <a:avLst/>
          </a:prstGeom>
          <a:noFill/>
        </p:spPr>
        <p:txBody>
          <a:bodyPr wrap="square" rtlCol="0">
            <a:spAutoFit/>
          </a:bodyPr>
          <a:lstStyle/>
          <a:p>
            <a:r>
              <a:rPr lang="en-US" sz="2000" dirty="0"/>
              <a:t>THINK</a:t>
            </a:r>
          </a:p>
        </p:txBody>
      </p:sp>
      <p:pic>
        <p:nvPicPr>
          <p:cNvPr id="11" name="Picture 10">
            <a:hlinkClick r:id="rId7" action="ppaction://hlinksldjump"/>
            <a:extLst>
              <a:ext uri="{FF2B5EF4-FFF2-40B4-BE49-F238E27FC236}">
                <a16:creationId xmlns:a16="http://schemas.microsoft.com/office/drawing/2014/main" id="{1BCF6E68-EF59-472F-824E-23BE8FBC3E93}"/>
              </a:ext>
            </a:extLst>
          </p:cNvPr>
          <p:cNvPicPr>
            <a:picLocks noChangeAspect="1"/>
          </p:cNvPicPr>
          <p:nvPr/>
        </p:nvPicPr>
        <p:blipFill>
          <a:blip r:embed="rId8"/>
          <a:stretch>
            <a:fillRect/>
          </a:stretch>
        </p:blipFill>
        <p:spPr>
          <a:xfrm>
            <a:off x="18343" y="4712428"/>
            <a:ext cx="266052" cy="431072"/>
          </a:xfrm>
          <a:prstGeom prst="rect">
            <a:avLst/>
          </a:prstGeom>
        </p:spPr>
      </p:pic>
    </p:spTree>
    <p:extLst>
      <p:ext uri="{BB962C8B-B14F-4D97-AF65-F5344CB8AC3E}">
        <p14:creationId xmlns:p14="http://schemas.microsoft.com/office/powerpoint/2010/main" val="2217113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A18E-35DD-4809-8D7F-F4B0B46AA4C3}"/>
              </a:ext>
            </a:extLst>
          </p:cNvPr>
          <p:cNvSpPr>
            <a:spLocks noGrp="1"/>
          </p:cNvSpPr>
          <p:nvPr>
            <p:ph type="title"/>
          </p:nvPr>
        </p:nvSpPr>
        <p:spPr/>
        <p:txBody>
          <a:bodyPr/>
          <a:lstStyle/>
          <a:p>
            <a:r>
              <a:rPr lang="en-US" dirty="0"/>
              <a:t>Acknowledgment</a:t>
            </a:r>
          </a:p>
        </p:txBody>
      </p:sp>
      <p:sp>
        <p:nvSpPr>
          <p:cNvPr id="3" name="TextBox 6">
            <a:extLst>
              <a:ext uri="{FF2B5EF4-FFF2-40B4-BE49-F238E27FC236}">
                <a16:creationId xmlns:a16="http://schemas.microsoft.com/office/drawing/2014/main" id="{386D35BC-9D24-4C7F-99F5-140A1FFCF397}"/>
              </a:ext>
            </a:extLst>
          </p:cNvPr>
          <p:cNvSpPr txBox="1"/>
          <p:nvPr/>
        </p:nvSpPr>
        <p:spPr>
          <a:xfrm>
            <a:off x="5446525" y="480519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4" name="Picture 3">
            <a:extLst>
              <a:ext uri="{FF2B5EF4-FFF2-40B4-BE49-F238E27FC236}">
                <a16:creationId xmlns:a16="http://schemas.microsoft.com/office/drawing/2014/main" id="{0D6F7DE0-0ED7-4B02-AF90-BF3A13CA5270}"/>
              </a:ext>
            </a:extLst>
          </p:cNvPr>
          <p:cNvPicPr>
            <a:picLocks noChangeAspect="1"/>
          </p:cNvPicPr>
          <p:nvPr/>
        </p:nvPicPr>
        <p:blipFill>
          <a:blip r:embed="rId2"/>
          <a:stretch>
            <a:fillRect/>
          </a:stretch>
        </p:blipFill>
        <p:spPr>
          <a:xfrm>
            <a:off x="8636547" y="4820073"/>
            <a:ext cx="451077" cy="233910"/>
          </a:xfrm>
          <a:prstGeom prst="rect">
            <a:avLst/>
          </a:prstGeom>
        </p:spPr>
      </p:pic>
      <p:sp>
        <p:nvSpPr>
          <p:cNvPr id="5" name="Rectangle 4">
            <a:extLst>
              <a:ext uri="{FF2B5EF4-FFF2-40B4-BE49-F238E27FC236}">
                <a16:creationId xmlns:a16="http://schemas.microsoft.com/office/drawing/2014/main" id="{9A00DF5B-BC64-4F4E-A066-B179E3DA050F}"/>
              </a:ext>
            </a:extLst>
          </p:cNvPr>
          <p:cNvSpPr/>
          <p:nvPr/>
        </p:nvSpPr>
        <p:spPr>
          <a:xfrm>
            <a:off x="271825" y="995296"/>
            <a:ext cx="8429833" cy="384720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a:latin typeface="Calibri" panose="020F0502020204030204" pitchFamily="34" charset="0"/>
                <a:ea typeface="Calibri" panose="020F0502020204030204" pitchFamily="34" charset="0"/>
              </a:rPr>
              <a:t> This treatment session manual for implementation of Trauma-Focused Cognitive-Behavioral Therapy (TF-CBT) in a group format was originally developed under a grant from the Oklahoma Department of Mental Health and Substance Abuse Services awarded to Drs. Susan Schmidt and Elizabeth </a:t>
            </a:r>
            <a:r>
              <a:rPr lang="en-US" sz="1000" dirty="0" err="1">
                <a:latin typeface="Calibri" panose="020F0502020204030204" pitchFamily="34" charset="0"/>
                <a:ea typeface="Calibri" panose="020F0502020204030204" pitchFamily="34" charset="0"/>
              </a:rPr>
              <a:t>Risch</a:t>
            </a:r>
            <a:r>
              <a:rPr lang="en-US" sz="1000" dirty="0">
                <a:latin typeface="Calibri" panose="020F0502020204030204" pitchFamily="34" charset="0"/>
                <a:ea typeface="Calibri" panose="020F0502020204030204" pitchFamily="34" charset="0"/>
              </a:rPr>
              <a:t> from the University of Oklahoma Health Sciences Center. This manual was developed with support by the TF-CBT treatment developers Esther </a:t>
            </a:r>
            <a:r>
              <a:rPr lang="en-US" sz="1000" dirty="0" err="1">
                <a:latin typeface="Calibri" panose="020F0502020204030204" pitchFamily="34" charset="0"/>
                <a:ea typeface="Calibri" panose="020F0502020204030204" pitchFamily="34" charset="0"/>
              </a:rPr>
              <a:t>Deblinger</a:t>
            </a:r>
            <a:r>
              <a:rPr lang="en-US" sz="1000" dirty="0">
                <a:latin typeface="Calibri" panose="020F0502020204030204" pitchFamily="34" charset="0"/>
                <a:ea typeface="Calibri" panose="020F0502020204030204" pitchFamily="34" charset="0"/>
              </a:rPr>
              <a:t>, PhD, Anthony </a:t>
            </a:r>
            <a:r>
              <a:rPr lang="en-US" sz="1000" dirty="0" err="1">
                <a:latin typeface="Calibri" panose="020F0502020204030204" pitchFamily="34" charset="0"/>
                <a:ea typeface="Calibri" panose="020F0502020204030204" pitchFamily="34" charset="0"/>
              </a:rPr>
              <a:t>Mannarino</a:t>
            </a:r>
            <a:r>
              <a:rPr lang="en-US" sz="1000" dirty="0">
                <a:latin typeface="Calibri" panose="020F0502020204030204" pitchFamily="34" charset="0"/>
                <a:ea typeface="Calibri" panose="020F0502020204030204" pitchFamily="34" charset="0"/>
              </a:rPr>
              <a:t>, PhD, and Judith Cohen, MD. The federal government’s Substance Abuse and Mental Health Services Administration has recognized TF-CBT as a Model Program due to the extensive outcome data from randomized controlled trials that support its effectiveness in improving a variety of problems in youth who have experienced trauma.</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The current TF-CBT Group Curriculum Manual was developed and refined through many years of application of the treatment. Amanda Mitten, Natalie Gallo, Hannah Frye, Melissa Bernstein, and Saba Shahid contributed significantly to previous revisions of the manual. We wish to also thank Lindsey Peters, Kate </a:t>
            </a:r>
            <a:r>
              <a:rPr lang="en-US" sz="1000" dirty="0" err="1">
                <a:latin typeface="Calibri" panose="020F0502020204030204" pitchFamily="34" charset="0"/>
                <a:ea typeface="Calibri" panose="020F0502020204030204" pitchFamily="34" charset="0"/>
              </a:rPr>
              <a:t>Theimer</a:t>
            </a:r>
            <a:r>
              <a:rPr lang="en-US" sz="1000" dirty="0">
                <a:latin typeface="Calibri" panose="020F0502020204030204" pitchFamily="34" charset="0"/>
                <a:ea typeface="Calibri" panose="020F0502020204030204" pitchFamily="34" charset="0"/>
              </a:rPr>
              <a:t>, and Ashley </a:t>
            </a:r>
            <a:r>
              <a:rPr lang="en-US" sz="1000" dirty="0" err="1">
                <a:latin typeface="Calibri" panose="020F0502020204030204" pitchFamily="34" charset="0"/>
                <a:ea typeface="Calibri" panose="020F0502020204030204" pitchFamily="34" charset="0"/>
              </a:rPr>
              <a:t>Galsky</a:t>
            </a:r>
            <a:r>
              <a:rPr lang="en-US" sz="1000" dirty="0">
                <a:latin typeface="Calibri" panose="020F0502020204030204" pitchFamily="34" charset="0"/>
                <a:ea typeface="Calibri" panose="020F0502020204030204" pitchFamily="34" charset="0"/>
              </a:rPr>
              <a:t> for their assistance. This manual and work is dedicated to the families who have cared for children with a trauma history with whom we have worked.</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Copyrighted The Board of Regents of the University of Oklahoma</a:t>
            </a:r>
          </a:p>
          <a:p>
            <a:r>
              <a:rPr lang="en-US" sz="1000" dirty="0">
                <a:latin typeface="Calibri" panose="020F0502020204030204" pitchFamily="34" charset="0"/>
                <a:ea typeface="Calibri" panose="020F0502020204030204" pitchFamily="34" charset="0"/>
              </a:rPr>
              <a:t>All rights reserved. The materials contained herein are copyright protected by the University of Oklahoma and are provided for review only. No part of this publication may be reproduced, distributed, transmitted, derived or practiced in any form or by any means without the prior written permission of the University of Oklahoma, except in the case of brief quotations embodied in critical reviews and certain other noncommercial and non-medical uses permitted by copyright law.</a:t>
            </a:r>
          </a:p>
          <a:p>
            <a:r>
              <a:rPr lang="en-US" sz="1000" dirty="0">
                <a:latin typeface="Calibri" panose="020F0502020204030204" pitchFamily="34" charset="0"/>
                <a:ea typeface="Calibri" panose="020F0502020204030204" pitchFamily="34" charset="0"/>
              </a:rPr>
              <a:t> </a:t>
            </a:r>
          </a:p>
          <a:p>
            <a:r>
              <a:rPr lang="en-US" sz="800" u="sng" dirty="0">
                <a:latin typeface="Calibri" panose="020F0502020204030204" pitchFamily="34" charset="0"/>
                <a:ea typeface="Calibri" panose="020F0502020204030204" pitchFamily="34" charset="0"/>
              </a:rPr>
              <a:t>Contact Information</a:t>
            </a:r>
            <a:endParaRPr lang="en-US" sz="800" dirty="0">
              <a:latin typeface="Calibri" panose="020F0502020204030204" pitchFamily="34" charset="0"/>
              <a:ea typeface="Calibri" panose="020F0502020204030204" pitchFamily="34" charset="0"/>
            </a:endParaRPr>
          </a:p>
          <a:p>
            <a:r>
              <a:rPr lang="en-US" sz="800" dirty="0">
                <a:latin typeface="Calibri" panose="020F0502020204030204" pitchFamily="34" charset="0"/>
                <a:ea typeface="Calibri" panose="020F0502020204030204" pitchFamily="34" charset="0"/>
              </a:rPr>
              <a:t>OKTF-CBT</a:t>
            </a:r>
          </a:p>
          <a:p>
            <a:r>
              <a:rPr lang="en-US" sz="800" dirty="0">
                <a:latin typeface="Calibri" panose="020F0502020204030204" pitchFamily="34" charset="0"/>
                <a:ea typeface="Calibri" panose="020F0502020204030204" pitchFamily="34" charset="0"/>
              </a:rPr>
              <a:t>University of Oklahoma Health Sciences Center</a:t>
            </a:r>
          </a:p>
          <a:p>
            <a:r>
              <a:rPr lang="en-US" sz="800" dirty="0">
                <a:latin typeface="Calibri" panose="020F0502020204030204" pitchFamily="34" charset="0"/>
                <a:ea typeface="Calibri" panose="020F0502020204030204" pitchFamily="34" charset="0"/>
              </a:rPr>
              <a:t>Center on Child Abuse and Neglect</a:t>
            </a:r>
          </a:p>
          <a:p>
            <a:r>
              <a:rPr lang="en-US" sz="800" dirty="0">
                <a:latin typeface="Calibri" panose="020F0502020204030204" pitchFamily="34" charset="0"/>
                <a:ea typeface="Calibri" panose="020F0502020204030204" pitchFamily="34" charset="0"/>
              </a:rPr>
              <a:t>1100 NE 13</a:t>
            </a:r>
            <a:r>
              <a:rPr lang="en-US" sz="800" baseline="30000" dirty="0">
                <a:latin typeface="Calibri" panose="020F0502020204030204" pitchFamily="34" charset="0"/>
                <a:ea typeface="Calibri" panose="020F0502020204030204" pitchFamily="34" charset="0"/>
              </a:rPr>
              <a:t>th</a:t>
            </a:r>
            <a:r>
              <a:rPr lang="en-US" sz="800" dirty="0">
                <a:latin typeface="Calibri" panose="020F0502020204030204" pitchFamily="34" charset="0"/>
                <a:ea typeface="Calibri" panose="020F0502020204030204" pitchFamily="34" charset="0"/>
              </a:rPr>
              <a:t> Street</a:t>
            </a:r>
          </a:p>
          <a:p>
            <a:r>
              <a:rPr lang="en-US" sz="800" dirty="0">
                <a:latin typeface="Calibri" panose="020F0502020204030204" pitchFamily="34" charset="0"/>
                <a:ea typeface="Calibri" panose="020F0502020204030204" pitchFamily="34" charset="0"/>
              </a:rPr>
              <a:t>Oklahoma City, OK 73117</a:t>
            </a:r>
          </a:p>
          <a:p>
            <a:r>
              <a:rPr lang="en-US" sz="800" dirty="0">
                <a:latin typeface="Calibri" panose="020F0502020204030204" pitchFamily="34" charset="0"/>
                <a:ea typeface="Calibri" panose="020F0502020204030204" pitchFamily="34" charset="0"/>
              </a:rPr>
              <a:t>(405) 271-5700</a:t>
            </a:r>
          </a:p>
          <a:p>
            <a:r>
              <a:rPr lang="en-US" sz="800" u="sng" dirty="0">
                <a:solidFill>
                  <a:srgbClr val="0563C1"/>
                </a:solidFill>
                <a:latin typeface="Calibri" panose="020F0502020204030204" pitchFamily="34" charset="0"/>
                <a:ea typeface="Calibri" panose="020F0502020204030204" pitchFamily="34" charset="0"/>
                <a:hlinkClick r:id="rId3"/>
              </a:rPr>
              <a:t>OKTF-CBT@ouhsc.edu</a:t>
            </a:r>
            <a:r>
              <a:rPr lang="en-US" sz="8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285213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E2FB4AF-9846-4341-A769-49EBACE7DE0C}"/>
              </a:ext>
            </a:extLst>
          </p:cNvPr>
          <p:cNvGraphicFramePr>
            <a:graphicFrameLocks noChangeAspect="1"/>
          </p:cNvGraphicFramePr>
          <p:nvPr>
            <p:extLst>
              <p:ext uri="{D42A27DB-BD31-4B8C-83A1-F6EECF244321}">
                <p14:modId xmlns:p14="http://schemas.microsoft.com/office/powerpoint/2010/main" val="703561716"/>
              </p:ext>
            </p:extLst>
          </p:nvPr>
        </p:nvGraphicFramePr>
        <p:xfrm>
          <a:off x="2592933" y="230675"/>
          <a:ext cx="6025486" cy="4655975"/>
        </p:xfrm>
        <a:graphic>
          <a:graphicData uri="http://schemas.openxmlformats.org/presentationml/2006/ole">
            <mc:AlternateContent xmlns:mc="http://schemas.openxmlformats.org/markup-compatibility/2006">
              <mc:Choice xmlns:v="urn:schemas-microsoft-com:vml" Requires="v">
                <p:oleObj spid="_x0000_s1048" name="Acrobat Document" r:id="rId3" imgW="7543621" imgH="5829181" progId="AcroExch.Document.DC">
                  <p:embed/>
                </p:oleObj>
              </mc:Choice>
              <mc:Fallback>
                <p:oleObj name="Acrobat Document" r:id="rId3" imgW="7543621" imgH="5829181" progId="AcroExch.Document.DC">
                  <p:embed/>
                  <p:pic>
                    <p:nvPicPr>
                      <p:cNvPr id="0" name=""/>
                      <p:cNvPicPr/>
                      <p:nvPr/>
                    </p:nvPicPr>
                    <p:blipFill>
                      <a:blip r:embed="rId4"/>
                      <a:stretch>
                        <a:fillRect/>
                      </a:stretch>
                    </p:blipFill>
                    <p:spPr>
                      <a:xfrm>
                        <a:off x="2592933" y="230675"/>
                        <a:ext cx="6025486" cy="46559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F798981-C04F-4990-B2EE-76D92621B723}"/>
              </a:ext>
            </a:extLst>
          </p:cNvPr>
          <p:cNvSpPr txBox="1"/>
          <p:nvPr/>
        </p:nvSpPr>
        <p:spPr>
          <a:xfrm>
            <a:off x="218364" y="573206"/>
            <a:ext cx="2197290" cy="2308324"/>
          </a:xfrm>
          <a:prstGeom prst="rect">
            <a:avLst/>
          </a:prstGeom>
          <a:noFill/>
        </p:spPr>
        <p:txBody>
          <a:bodyPr wrap="square" rtlCol="0">
            <a:spAutoFit/>
          </a:bodyPr>
          <a:lstStyle/>
          <a:p>
            <a:r>
              <a:rPr lang="en-US" sz="3600" dirty="0"/>
              <a:t>Find your handout that looks like this!</a:t>
            </a:r>
          </a:p>
        </p:txBody>
      </p:sp>
      <p:sp>
        <p:nvSpPr>
          <p:cNvPr id="4" name="TextBox 3">
            <a:extLst>
              <a:ext uri="{FF2B5EF4-FFF2-40B4-BE49-F238E27FC236}">
                <a16:creationId xmlns:a16="http://schemas.microsoft.com/office/drawing/2014/main" id="{BC6FBAF0-C968-4DBF-A391-F617F47364CA}"/>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5" name="Picture 4">
            <a:extLst>
              <a:ext uri="{FF2B5EF4-FFF2-40B4-BE49-F238E27FC236}">
                <a16:creationId xmlns:a16="http://schemas.microsoft.com/office/drawing/2014/main" id="{D47D7A78-985E-4C8F-8639-ADD3FED14831}"/>
              </a:ext>
            </a:extLst>
          </p:cNvPr>
          <p:cNvPicPr>
            <a:picLocks noChangeAspect="1"/>
          </p:cNvPicPr>
          <p:nvPr/>
        </p:nvPicPr>
        <p:blipFill>
          <a:blip r:embed="rId5"/>
          <a:stretch>
            <a:fillRect/>
          </a:stretch>
        </p:blipFill>
        <p:spPr>
          <a:xfrm>
            <a:off x="8692923" y="4886650"/>
            <a:ext cx="451077" cy="233910"/>
          </a:xfrm>
          <a:prstGeom prst="rect">
            <a:avLst/>
          </a:prstGeom>
        </p:spPr>
      </p:pic>
      <p:pic>
        <p:nvPicPr>
          <p:cNvPr id="6" name="Google Shape;146;p20">
            <a:hlinkClick r:id="rId6" action="ppaction://hlinksldjump"/>
            <a:extLst>
              <a:ext uri="{FF2B5EF4-FFF2-40B4-BE49-F238E27FC236}">
                <a16:creationId xmlns:a16="http://schemas.microsoft.com/office/drawing/2014/main" id="{3F96E3FF-F0A5-4E47-9DB4-D25E299387B9}"/>
              </a:ext>
            </a:extLst>
          </p:cNvPr>
          <p:cNvPicPr preferRelativeResize="0"/>
          <p:nvPr/>
        </p:nvPicPr>
        <p:blipFill>
          <a:blip r:embed="rId7">
            <a:alphaModFix/>
          </a:blip>
          <a:stretch>
            <a:fillRect/>
          </a:stretch>
        </p:blipFill>
        <p:spPr>
          <a:xfrm>
            <a:off x="0" y="1"/>
            <a:ext cx="319275" cy="323900"/>
          </a:xfrm>
          <a:prstGeom prst="rect">
            <a:avLst/>
          </a:prstGeom>
          <a:noFill/>
          <a:ln>
            <a:noFill/>
          </a:ln>
        </p:spPr>
      </p:pic>
      <p:pic>
        <p:nvPicPr>
          <p:cNvPr id="7" name="Picture 6">
            <a:hlinkClick r:id="rId8" action="ppaction://hlinksldjump"/>
            <a:extLst>
              <a:ext uri="{FF2B5EF4-FFF2-40B4-BE49-F238E27FC236}">
                <a16:creationId xmlns:a16="http://schemas.microsoft.com/office/drawing/2014/main" id="{71F1AFF8-3F5A-41E9-B13D-7B1077378DD1}"/>
              </a:ext>
            </a:extLst>
          </p:cNvPr>
          <p:cNvPicPr>
            <a:picLocks noChangeAspect="1"/>
          </p:cNvPicPr>
          <p:nvPr/>
        </p:nvPicPr>
        <p:blipFill>
          <a:blip r:embed="rId9"/>
          <a:stretch>
            <a:fillRect/>
          </a:stretch>
        </p:blipFill>
        <p:spPr>
          <a:xfrm>
            <a:off x="18343" y="4712428"/>
            <a:ext cx="266052" cy="431072"/>
          </a:xfrm>
          <a:prstGeom prst="rect">
            <a:avLst/>
          </a:prstGeom>
        </p:spPr>
      </p:pic>
    </p:spTree>
    <p:extLst>
      <p:ext uri="{BB962C8B-B14F-4D97-AF65-F5344CB8AC3E}">
        <p14:creationId xmlns:p14="http://schemas.microsoft.com/office/powerpoint/2010/main" val="2426734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44" y="1371600"/>
            <a:ext cx="8796528" cy="1463039"/>
          </a:xfrm>
        </p:spPr>
        <p:txBody>
          <a:bodyPr>
            <a:normAutofit/>
          </a:bodyPr>
          <a:lstStyle/>
          <a:p>
            <a:pPr marL="114300" indent="0" algn="ctr">
              <a:buNone/>
            </a:pPr>
            <a:r>
              <a:rPr lang="en-US" sz="4000" dirty="0"/>
              <a:t>What was your favorite part of group?</a:t>
            </a:r>
          </a:p>
        </p:txBody>
      </p:sp>
      <p:sp>
        <p:nvSpPr>
          <p:cNvPr id="6" name="Google Shape;56;p13">
            <a:extLst>
              <a:ext uri="{FF2B5EF4-FFF2-40B4-BE49-F238E27FC236}">
                <a16:creationId xmlns:a16="http://schemas.microsoft.com/office/drawing/2014/main" id="{42D78724-4BCA-C540-98F1-D0BD68DAB36E}"/>
              </a:ext>
            </a:extLst>
          </p:cNvPr>
          <p:cNvSpPr txBox="1"/>
          <p:nvPr/>
        </p:nvSpPr>
        <p:spPr>
          <a:xfrm>
            <a:off x="1755648" y="417606"/>
            <a:ext cx="5892899"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ACTIVITY!</a:t>
            </a:r>
            <a:endParaRPr sz="4800" dirty="0">
              <a:solidFill>
                <a:srgbClr val="FFFFFF"/>
              </a:solidFill>
            </a:endParaRPr>
          </a:p>
        </p:txBody>
      </p:sp>
      <p:sp>
        <p:nvSpPr>
          <p:cNvPr id="9" name="Google Shape;56;p13">
            <a:extLst>
              <a:ext uri="{FF2B5EF4-FFF2-40B4-BE49-F238E27FC236}">
                <a16:creationId xmlns:a16="http://schemas.microsoft.com/office/drawing/2014/main" id="{A0DBD9D2-54EF-5A48-A6D6-B3FEBDC427FE}"/>
              </a:ext>
            </a:extLst>
          </p:cNvPr>
          <p:cNvSpPr txBox="1"/>
          <p:nvPr/>
        </p:nvSpPr>
        <p:spPr>
          <a:xfrm>
            <a:off x="1773936" y="371886"/>
            <a:ext cx="5892899"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ACTIVITY!</a:t>
            </a:r>
            <a:endParaRPr sz="4800" dirty="0">
              <a:solidFill>
                <a:srgbClr val="FFFFFF"/>
              </a:solidFill>
            </a:endParaRPr>
          </a:p>
        </p:txBody>
      </p:sp>
      <p:pic>
        <p:nvPicPr>
          <p:cNvPr id="10" name="Google Shape;88;p15">
            <a:hlinkClick r:id="rId2" action="ppaction://hlinksldjump"/>
            <a:extLst>
              <a:ext uri="{FF2B5EF4-FFF2-40B4-BE49-F238E27FC236}">
                <a16:creationId xmlns:a16="http://schemas.microsoft.com/office/drawing/2014/main" id="{729B6DF2-353E-A544-BBFD-887D0A006D3B}"/>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8" name="Picture 7">
            <a:hlinkClick r:id="rId4" action="ppaction://hlinksldjump"/>
            <a:extLst>
              <a:ext uri="{FF2B5EF4-FFF2-40B4-BE49-F238E27FC236}">
                <a16:creationId xmlns:a16="http://schemas.microsoft.com/office/drawing/2014/main" id="{99CF9B13-A1CE-A843-A453-5569B8DBEB45}"/>
              </a:ext>
            </a:extLst>
          </p:cNvPr>
          <p:cNvPicPr>
            <a:picLocks noChangeAspect="1"/>
          </p:cNvPicPr>
          <p:nvPr/>
        </p:nvPicPr>
        <p:blipFill>
          <a:blip r:embed="rId5"/>
          <a:stretch>
            <a:fillRect/>
          </a:stretch>
        </p:blipFill>
        <p:spPr>
          <a:xfrm>
            <a:off x="18343" y="4712428"/>
            <a:ext cx="266052" cy="431072"/>
          </a:xfrm>
          <a:prstGeom prst="rect">
            <a:avLst/>
          </a:prstGeom>
        </p:spPr>
      </p:pic>
      <p:sp>
        <p:nvSpPr>
          <p:cNvPr id="11" name="Text Box 2">
            <a:extLst>
              <a:ext uri="{FF2B5EF4-FFF2-40B4-BE49-F238E27FC236}">
                <a16:creationId xmlns:a16="http://schemas.microsoft.com/office/drawing/2014/main" id="{9BE90C17-A4A5-4E81-A241-89EEBD9EAE13}"/>
              </a:ext>
            </a:extLst>
          </p:cNvPr>
          <p:cNvSpPr txBox="1">
            <a:spLocks noChangeArrowheads="1"/>
          </p:cNvSpPr>
          <p:nvPr/>
        </p:nvSpPr>
        <p:spPr bwMode="auto">
          <a:xfrm>
            <a:off x="1409701" y="2898647"/>
            <a:ext cx="6005512" cy="1507617"/>
          </a:xfrm>
          <a:prstGeom prst="rect">
            <a:avLst/>
          </a:prstGeom>
          <a:solidFill>
            <a:srgbClr val="FFFFFF"/>
          </a:solidFill>
          <a:ln w="9525">
            <a:solidFill>
              <a:schemeClr val="accent5">
                <a:lumMod val="75000"/>
              </a:schemeClr>
            </a:solidFill>
            <a:miter lim="800000"/>
            <a:headEnd/>
            <a:tailEnd/>
          </a:ln>
          <a:effectLst>
            <a:outerShdw blurRad="76200" dir="13500000" sy="23000" kx="1200000" algn="br" rotWithShape="0">
              <a:prstClr val="black">
                <a:alpha val="20000"/>
              </a:prstClr>
            </a:outerShdw>
          </a:effectLst>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400" dirty="0">
                <a:solidFill>
                  <a:srgbClr val="0070C0"/>
                </a:solidFill>
                <a:effectLst/>
                <a:latin typeface="Kristen ITC" panose="03050502040202030202" pitchFamily="66" charset="0"/>
                <a:ea typeface="Calibri" panose="020F0502020204030204" pitchFamily="34" charset="0"/>
                <a:cs typeface="Times New Roman" panose="02020603050405020304" pitchFamily="18" charset="0"/>
              </a:rPr>
              <a:t>THESE ARE A FEW OF MY</a:t>
            </a:r>
            <a:endParaRPr lang="en-US"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F</a:t>
            </a:r>
            <a:r>
              <a:rPr lang="en-US" sz="48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A</a:t>
            </a:r>
            <a:r>
              <a:rPr lang="en-US" sz="36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V</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O</a:t>
            </a:r>
            <a:r>
              <a:rPr lang="en-US" sz="36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R</a:t>
            </a:r>
            <a:r>
              <a:rPr lang="en-US" sz="48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I</a:t>
            </a:r>
            <a:r>
              <a:rPr lang="en-US" sz="36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T</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E</a:t>
            </a:r>
            <a:r>
              <a:rPr lang="en-US" sz="36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 T</a:t>
            </a:r>
            <a:r>
              <a:rPr lang="en-US" sz="36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H</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I</a:t>
            </a:r>
            <a:r>
              <a:rPr lang="en-US" sz="36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N</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G</a:t>
            </a:r>
            <a:r>
              <a:rPr lang="en-US" sz="36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id="{E406E4C3-0DCF-4C26-9B64-AA28CD2F8DD4}"/>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3" name="Picture 12">
            <a:extLst>
              <a:ext uri="{FF2B5EF4-FFF2-40B4-BE49-F238E27FC236}">
                <a16:creationId xmlns:a16="http://schemas.microsoft.com/office/drawing/2014/main" id="{391300AF-1B1C-4573-8AE0-685F9602A078}"/>
              </a:ext>
            </a:extLst>
          </p:cNvPr>
          <p:cNvPicPr>
            <a:picLocks noChangeAspect="1"/>
          </p:cNvPicPr>
          <p:nvPr/>
        </p:nvPicPr>
        <p:blipFill>
          <a:blip r:embed="rId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3660793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0"/>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26" name="Google Shape;526;p60"/>
          <p:cNvSpPr txBox="1"/>
          <p:nvPr/>
        </p:nvSpPr>
        <p:spPr>
          <a:xfrm>
            <a:off x="5199925" y="410100"/>
            <a:ext cx="3609900" cy="43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dirty="0">
                <a:latin typeface="Amatic SC"/>
                <a:ea typeface="Amatic SC"/>
                <a:cs typeface="Amatic SC"/>
                <a:sym typeface="Amatic SC"/>
              </a:rPr>
              <a:t>Welcome to TF-CBT Group Combined Time!</a:t>
            </a:r>
            <a:endParaRPr sz="6900" b="1" dirty="0">
              <a:latin typeface="Amatic SC"/>
              <a:ea typeface="Amatic SC"/>
              <a:cs typeface="Amatic SC"/>
              <a:sym typeface="Amatic SC"/>
            </a:endParaRPr>
          </a:p>
        </p:txBody>
      </p:sp>
      <p:pic>
        <p:nvPicPr>
          <p:cNvPr id="527" name="Google Shape;527;p60">
            <a:hlinkClick r:id="rId4" action="ppaction://hlinksldjump"/>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6" name="Picture 5">
            <a:hlinkClick r:id="rId5" action="ppaction://hlinksldjump"/>
            <a:extLst>
              <a:ext uri="{FF2B5EF4-FFF2-40B4-BE49-F238E27FC236}">
                <a16:creationId xmlns:a16="http://schemas.microsoft.com/office/drawing/2014/main" id="{0100D210-9869-6948-9A53-015F96ED9756}"/>
              </a:ext>
            </a:extLst>
          </p:cNvPr>
          <p:cNvPicPr>
            <a:picLocks noChangeAspect="1"/>
          </p:cNvPicPr>
          <p:nvPr/>
        </p:nvPicPr>
        <p:blipFill>
          <a:blip r:embed="rId6"/>
          <a:stretch>
            <a:fillRect/>
          </a:stretch>
        </p:blipFill>
        <p:spPr>
          <a:xfrm>
            <a:off x="18343" y="4712428"/>
            <a:ext cx="266052" cy="431072"/>
          </a:xfrm>
          <a:prstGeom prst="rect">
            <a:avLst/>
          </a:prstGeom>
        </p:spPr>
      </p:pic>
      <p:sp>
        <p:nvSpPr>
          <p:cNvPr id="7" name="TextBox 6">
            <a:extLst>
              <a:ext uri="{FF2B5EF4-FFF2-40B4-BE49-F238E27FC236}">
                <a16:creationId xmlns:a16="http://schemas.microsoft.com/office/drawing/2014/main" id="{D92C32E2-0F3D-4AFD-BE0A-2457DA9ABE02}"/>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5BD7D45F-793A-452B-81A0-C95A14725D75}"/>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4" name="Google Shape;164;p22">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165" name="Google Shape;165;p22"/>
          <p:cNvSpPr txBox="1"/>
          <p:nvPr/>
        </p:nvSpPr>
        <p:spPr>
          <a:xfrm>
            <a:off x="664078" y="350135"/>
            <a:ext cx="2782500" cy="749775"/>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Amatic SC"/>
                <a:ea typeface="Amatic SC"/>
                <a:cs typeface="Amatic SC"/>
                <a:sym typeface="Amatic SC"/>
              </a:rPr>
              <a:t>Grounding</a:t>
            </a:r>
            <a:endParaRPr sz="3600" b="1">
              <a:solidFill>
                <a:srgbClr val="FFFFFF"/>
              </a:solidFill>
              <a:latin typeface="Amatic SC"/>
              <a:ea typeface="Amatic SC"/>
              <a:cs typeface="Amatic SC"/>
              <a:sym typeface="Amatic SC"/>
            </a:endParaRPr>
          </a:p>
        </p:txBody>
      </p:sp>
      <p:sp>
        <p:nvSpPr>
          <p:cNvPr id="11" name="TextBox 10">
            <a:extLst>
              <a:ext uri="{FF2B5EF4-FFF2-40B4-BE49-F238E27FC236}">
                <a16:creationId xmlns:a16="http://schemas.microsoft.com/office/drawing/2014/main" id="{4D3508CC-EA8D-43B5-B428-CA9DA76C843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2A992D79-2277-4693-AA50-BE097EF164CF}"/>
              </a:ext>
            </a:extLst>
          </p:cNvPr>
          <p:cNvPicPr>
            <a:picLocks noChangeAspect="1"/>
          </p:cNvPicPr>
          <p:nvPr/>
        </p:nvPicPr>
        <p:blipFill>
          <a:blip r:embed="rId5"/>
          <a:stretch>
            <a:fillRect/>
          </a:stretch>
        </p:blipFill>
        <p:spPr>
          <a:xfrm>
            <a:off x="8692923" y="4886650"/>
            <a:ext cx="451077" cy="233910"/>
          </a:xfrm>
          <a:prstGeom prst="rect">
            <a:avLst/>
          </a:prstGeom>
        </p:spPr>
      </p:pic>
      <p:grpSp>
        <p:nvGrpSpPr>
          <p:cNvPr id="28" name="Group 27">
            <a:extLst>
              <a:ext uri="{FF2B5EF4-FFF2-40B4-BE49-F238E27FC236}">
                <a16:creationId xmlns:a16="http://schemas.microsoft.com/office/drawing/2014/main" id="{723E4986-34FC-442E-85E9-C149B9AFCD4C}"/>
              </a:ext>
            </a:extLst>
          </p:cNvPr>
          <p:cNvGrpSpPr/>
          <p:nvPr/>
        </p:nvGrpSpPr>
        <p:grpSpPr>
          <a:xfrm>
            <a:off x="3347126" y="323901"/>
            <a:ext cx="4788349" cy="4371900"/>
            <a:chOff x="3347126" y="323901"/>
            <a:chExt cx="4788349" cy="4371900"/>
          </a:xfrm>
        </p:grpSpPr>
        <p:pic>
          <p:nvPicPr>
            <p:cNvPr id="29" name="Google Shape;163;p22">
              <a:extLst>
                <a:ext uri="{FF2B5EF4-FFF2-40B4-BE49-F238E27FC236}">
                  <a16:creationId xmlns:a16="http://schemas.microsoft.com/office/drawing/2014/main" id="{CFE0D914-05D9-4E0A-BE6A-24F294F20709}"/>
                </a:ext>
              </a:extLst>
            </p:cNvPr>
            <p:cNvPicPr preferRelativeResize="0"/>
            <p:nvPr/>
          </p:nvPicPr>
          <p:blipFill rotWithShape="1">
            <a:blip r:embed="rId6"/>
            <a:srcRect t="27206" r="35948"/>
            <a:stretch/>
          </p:blipFill>
          <p:spPr>
            <a:xfrm>
              <a:off x="3347126" y="1537487"/>
              <a:ext cx="3183148" cy="3158314"/>
            </a:xfrm>
            <a:prstGeom prst="rect">
              <a:avLst/>
            </a:prstGeom>
            <a:noFill/>
            <a:ln>
              <a:noFill/>
            </a:ln>
          </p:spPr>
        </p:pic>
        <p:grpSp>
          <p:nvGrpSpPr>
            <p:cNvPr id="30" name="Group 29">
              <a:extLst>
                <a:ext uri="{FF2B5EF4-FFF2-40B4-BE49-F238E27FC236}">
                  <a16:creationId xmlns:a16="http://schemas.microsoft.com/office/drawing/2014/main" id="{16FBEF9A-153C-472B-9466-EA1F5156DEB3}"/>
                </a:ext>
              </a:extLst>
            </p:cNvPr>
            <p:cNvGrpSpPr/>
            <p:nvPr/>
          </p:nvGrpSpPr>
          <p:grpSpPr>
            <a:xfrm>
              <a:off x="4952327" y="323901"/>
              <a:ext cx="1577947" cy="1505120"/>
              <a:chOff x="4952327" y="323901"/>
              <a:chExt cx="1577947" cy="1505120"/>
            </a:xfrm>
          </p:grpSpPr>
          <p:grpSp>
            <p:nvGrpSpPr>
              <p:cNvPr id="41" name="Group 40">
                <a:extLst>
                  <a:ext uri="{FF2B5EF4-FFF2-40B4-BE49-F238E27FC236}">
                    <a16:creationId xmlns:a16="http://schemas.microsoft.com/office/drawing/2014/main" id="{15CD09E7-3C00-4FC1-8894-6297B0F17E85}"/>
                  </a:ext>
                </a:extLst>
              </p:cNvPr>
              <p:cNvGrpSpPr/>
              <p:nvPr/>
            </p:nvGrpSpPr>
            <p:grpSpPr>
              <a:xfrm>
                <a:off x="4952327" y="323901"/>
                <a:ext cx="1577947" cy="1505120"/>
                <a:chOff x="4952327" y="323901"/>
                <a:chExt cx="1577947" cy="1505120"/>
              </a:xfrm>
            </p:grpSpPr>
            <p:pic>
              <p:nvPicPr>
                <p:cNvPr id="43" name="Google Shape;163;p22">
                  <a:extLst>
                    <a:ext uri="{FF2B5EF4-FFF2-40B4-BE49-F238E27FC236}">
                      <a16:creationId xmlns:a16="http://schemas.microsoft.com/office/drawing/2014/main" id="{21FDACCE-FCFD-4929-8F98-1B924ECBC515}"/>
                    </a:ext>
                  </a:extLst>
                </p:cNvPr>
                <p:cNvPicPr preferRelativeResize="0"/>
                <p:nvPr/>
              </p:nvPicPr>
              <p:blipFill rotWithShape="1">
                <a:blip r:embed="rId6"/>
                <a:srcRect l="64694" t="26876" r="3555" b="38433"/>
                <a:stretch/>
              </p:blipFill>
              <p:spPr>
                <a:xfrm>
                  <a:off x="4952327" y="323901"/>
                  <a:ext cx="1577947" cy="1505120"/>
                </a:xfrm>
                <a:prstGeom prst="rect">
                  <a:avLst/>
                </a:prstGeom>
                <a:noFill/>
                <a:ln>
                  <a:noFill/>
                </a:ln>
              </p:spPr>
            </p:pic>
            <p:sp>
              <p:nvSpPr>
                <p:cNvPr id="44" name="Rectangle 43">
                  <a:extLst>
                    <a:ext uri="{FF2B5EF4-FFF2-40B4-BE49-F238E27FC236}">
                      <a16:creationId xmlns:a16="http://schemas.microsoft.com/office/drawing/2014/main" id="{848D790E-CC3A-4EA6-8D76-768B7A43E035}"/>
                    </a:ext>
                  </a:extLst>
                </p:cNvPr>
                <p:cNvSpPr/>
                <p:nvPr/>
              </p:nvSpPr>
              <p:spPr>
                <a:xfrm>
                  <a:off x="6194425" y="806451"/>
                  <a:ext cx="178326" cy="281854"/>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FBAF4DA-7445-42B3-8EB8-528B9DF8964A}"/>
                    </a:ext>
                  </a:extLst>
                </p:cNvPr>
                <p:cNvSpPr/>
                <p:nvPr/>
              </p:nvSpPr>
              <p:spPr>
                <a:xfrm>
                  <a:off x="6172119" y="947378"/>
                  <a:ext cx="178326" cy="52763"/>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3D86155F-B61C-4CF1-9E20-F2BB75041679}"/>
                  </a:ext>
                </a:extLst>
              </p:cNvPr>
              <p:cNvSpPr txBox="1"/>
              <p:nvPr/>
            </p:nvSpPr>
            <p:spPr>
              <a:xfrm>
                <a:off x="6108558" y="838300"/>
                <a:ext cx="190734" cy="523220"/>
              </a:xfrm>
              <a:prstGeom prst="rect">
                <a:avLst/>
              </a:prstGeom>
              <a:noFill/>
            </p:spPr>
            <p:txBody>
              <a:bodyPr wrap="square" rtlCol="0">
                <a:spAutoFit/>
              </a:bodyPr>
              <a:lstStyle/>
              <a:p>
                <a:r>
                  <a:rPr lang="en-US" sz="2800" dirty="0">
                    <a:latin typeface="Curlz MT" panose="04040404050702020202" pitchFamily="82" charset="0"/>
                  </a:rPr>
                  <a:t>5</a:t>
                </a:r>
                <a:endParaRPr lang="en-US" sz="1600" dirty="0">
                  <a:latin typeface="Curlz MT" panose="04040404050702020202" pitchFamily="82" charset="0"/>
                </a:endParaRPr>
              </a:p>
            </p:txBody>
          </p:sp>
        </p:grpSp>
        <p:grpSp>
          <p:nvGrpSpPr>
            <p:cNvPr id="31" name="Group 30">
              <a:extLst>
                <a:ext uri="{FF2B5EF4-FFF2-40B4-BE49-F238E27FC236}">
                  <a16:creationId xmlns:a16="http://schemas.microsoft.com/office/drawing/2014/main" id="{89B59C13-F4BE-422B-8443-A3AAF9BBCE48}"/>
                </a:ext>
              </a:extLst>
            </p:cNvPr>
            <p:cNvGrpSpPr/>
            <p:nvPr/>
          </p:nvGrpSpPr>
          <p:grpSpPr>
            <a:xfrm>
              <a:off x="6637751" y="1537487"/>
              <a:ext cx="1497724" cy="1379483"/>
              <a:chOff x="6637751" y="1537487"/>
              <a:chExt cx="1497724" cy="1379483"/>
            </a:xfrm>
          </p:grpSpPr>
          <p:grpSp>
            <p:nvGrpSpPr>
              <p:cNvPr id="37" name="Group 36">
                <a:extLst>
                  <a:ext uri="{FF2B5EF4-FFF2-40B4-BE49-F238E27FC236}">
                    <a16:creationId xmlns:a16="http://schemas.microsoft.com/office/drawing/2014/main" id="{AD8CC147-8897-4D20-8DA6-0EF012E78981}"/>
                  </a:ext>
                </a:extLst>
              </p:cNvPr>
              <p:cNvGrpSpPr/>
              <p:nvPr/>
            </p:nvGrpSpPr>
            <p:grpSpPr>
              <a:xfrm>
                <a:off x="6637751" y="1537487"/>
                <a:ext cx="1497724" cy="1379483"/>
                <a:chOff x="6637751" y="1537487"/>
                <a:chExt cx="1497724" cy="1379483"/>
              </a:xfrm>
            </p:grpSpPr>
            <p:pic>
              <p:nvPicPr>
                <p:cNvPr id="39" name="Google Shape;163;p22">
                  <a:extLst>
                    <a:ext uri="{FF2B5EF4-FFF2-40B4-BE49-F238E27FC236}">
                      <a16:creationId xmlns:a16="http://schemas.microsoft.com/office/drawing/2014/main" id="{B2F219E1-2C71-48DE-9C3F-CFA4809C9DC7}"/>
                    </a:ext>
                  </a:extLst>
                </p:cNvPr>
                <p:cNvPicPr preferRelativeResize="0"/>
                <p:nvPr/>
              </p:nvPicPr>
              <p:blipFill rotWithShape="1">
                <a:blip r:embed="rId6"/>
                <a:srcRect l="64496" t="63057" r="5367" b="5148"/>
                <a:stretch/>
              </p:blipFill>
              <p:spPr>
                <a:xfrm>
                  <a:off x="6637751" y="1537487"/>
                  <a:ext cx="1497724" cy="1379483"/>
                </a:xfrm>
                <a:prstGeom prst="rect">
                  <a:avLst/>
                </a:prstGeom>
                <a:noFill/>
                <a:ln>
                  <a:noFill/>
                </a:ln>
              </p:spPr>
            </p:pic>
            <p:sp>
              <p:nvSpPr>
                <p:cNvPr id="40" name="Rectangle 39">
                  <a:extLst>
                    <a:ext uri="{FF2B5EF4-FFF2-40B4-BE49-F238E27FC236}">
                      <a16:creationId xmlns:a16="http://schemas.microsoft.com/office/drawing/2014/main" id="{2A539960-8267-4ECA-87E7-FAF7EF5C364F}"/>
                    </a:ext>
                  </a:extLst>
                </p:cNvPr>
                <p:cNvSpPr/>
                <p:nvPr/>
              </p:nvSpPr>
              <p:spPr>
                <a:xfrm>
                  <a:off x="7686675" y="1971675"/>
                  <a:ext cx="195263" cy="342900"/>
                </a:xfrm>
                <a:prstGeom prst="rect">
                  <a:avLst/>
                </a:prstGeom>
                <a:solidFill>
                  <a:srgbClr val="F8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9AFF52CB-C754-4770-BC12-9D6804685119}"/>
                  </a:ext>
                </a:extLst>
              </p:cNvPr>
              <p:cNvSpPr txBox="1"/>
              <p:nvPr/>
            </p:nvSpPr>
            <p:spPr>
              <a:xfrm>
                <a:off x="7652146" y="1881188"/>
                <a:ext cx="264319" cy="523220"/>
              </a:xfrm>
              <a:prstGeom prst="rect">
                <a:avLst/>
              </a:prstGeom>
              <a:noFill/>
            </p:spPr>
            <p:txBody>
              <a:bodyPr wrap="square" rtlCol="0">
                <a:spAutoFit/>
              </a:bodyPr>
              <a:lstStyle/>
              <a:p>
                <a:r>
                  <a:rPr lang="en-US" sz="2800" dirty="0">
                    <a:latin typeface="Curlz MT" panose="04040404050702020202" pitchFamily="82" charset="0"/>
                  </a:rPr>
                  <a:t>4</a:t>
                </a:r>
              </a:p>
            </p:txBody>
          </p:sp>
        </p:grpSp>
        <p:grpSp>
          <p:nvGrpSpPr>
            <p:cNvPr id="32" name="Group 31">
              <a:extLst>
                <a:ext uri="{FF2B5EF4-FFF2-40B4-BE49-F238E27FC236}">
                  <a16:creationId xmlns:a16="http://schemas.microsoft.com/office/drawing/2014/main" id="{738715FE-8CA2-440C-91BB-7A44C129A114}"/>
                </a:ext>
              </a:extLst>
            </p:cNvPr>
            <p:cNvGrpSpPr/>
            <p:nvPr/>
          </p:nvGrpSpPr>
          <p:grpSpPr>
            <a:xfrm>
              <a:off x="6645632" y="3196744"/>
              <a:ext cx="1489843" cy="1395249"/>
              <a:chOff x="6645632" y="3196744"/>
              <a:chExt cx="1489843" cy="1395249"/>
            </a:xfrm>
          </p:grpSpPr>
          <p:grpSp>
            <p:nvGrpSpPr>
              <p:cNvPr id="33" name="Group 32">
                <a:extLst>
                  <a:ext uri="{FF2B5EF4-FFF2-40B4-BE49-F238E27FC236}">
                    <a16:creationId xmlns:a16="http://schemas.microsoft.com/office/drawing/2014/main" id="{C158B237-EE2C-42EB-9E3A-E9905707D684}"/>
                  </a:ext>
                </a:extLst>
              </p:cNvPr>
              <p:cNvGrpSpPr/>
              <p:nvPr/>
            </p:nvGrpSpPr>
            <p:grpSpPr>
              <a:xfrm>
                <a:off x="6645632" y="3196744"/>
                <a:ext cx="1489843" cy="1395249"/>
                <a:chOff x="6645632" y="3196744"/>
                <a:chExt cx="1489843" cy="1395249"/>
              </a:xfrm>
            </p:grpSpPr>
            <p:pic>
              <p:nvPicPr>
                <p:cNvPr id="35" name="Google Shape;163;p22">
                  <a:extLst>
                    <a:ext uri="{FF2B5EF4-FFF2-40B4-BE49-F238E27FC236}">
                      <a16:creationId xmlns:a16="http://schemas.microsoft.com/office/drawing/2014/main" id="{5AC746EF-E79C-4448-A4DB-32297985E434}"/>
                    </a:ext>
                  </a:extLst>
                </p:cNvPr>
                <p:cNvPicPr preferRelativeResize="0"/>
                <p:nvPr/>
              </p:nvPicPr>
              <p:blipFill rotWithShape="1">
                <a:blip r:embed="rId6"/>
                <a:srcRect l="32872" t="1081" r="37149" b="66760"/>
                <a:stretch/>
              </p:blipFill>
              <p:spPr>
                <a:xfrm>
                  <a:off x="6645632" y="3196744"/>
                  <a:ext cx="1489843" cy="1395249"/>
                </a:xfrm>
                <a:prstGeom prst="rect">
                  <a:avLst/>
                </a:prstGeom>
                <a:noFill/>
                <a:ln>
                  <a:noFill/>
                </a:ln>
              </p:spPr>
            </p:pic>
            <p:sp>
              <p:nvSpPr>
                <p:cNvPr id="36" name="Rectangle 35">
                  <a:extLst>
                    <a:ext uri="{FF2B5EF4-FFF2-40B4-BE49-F238E27FC236}">
                      <a16:creationId xmlns:a16="http://schemas.microsoft.com/office/drawing/2014/main" id="{93B6E027-432C-4853-B563-D0FE6E864E56}"/>
                    </a:ext>
                  </a:extLst>
                </p:cNvPr>
                <p:cNvSpPr/>
                <p:nvPr/>
              </p:nvSpPr>
              <p:spPr>
                <a:xfrm>
                  <a:off x="7755731" y="3662363"/>
                  <a:ext cx="228600" cy="342900"/>
                </a:xfrm>
                <a:prstGeom prst="rect">
                  <a:avLst/>
                </a:prstGeom>
                <a:solidFill>
                  <a:srgbClr val="FE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62D3DF22-3DFB-45E5-BFB9-D97DBD243E0C}"/>
                  </a:ext>
                </a:extLst>
              </p:cNvPr>
              <p:cNvSpPr txBox="1"/>
              <p:nvPr/>
            </p:nvSpPr>
            <p:spPr>
              <a:xfrm>
                <a:off x="7652146" y="3548390"/>
                <a:ext cx="335757" cy="523220"/>
              </a:xfrm>
              <a:prstGeom prst="rect">
                <a:avLst/>
              </a:prstGeom>
              <a:noFill/>
            </p:spPr>
            <p:txBody>
              <a:bodyPr wrap="square" rtlCol="0">
                <a:spAutoFit/>
              </a:bodyPr>
              <a:lstStyle/>
              <a:p>
                <a:r>
                  <a:rPr lang="en-US" sz="2800" dirty="0">
                    <a:latin typeface="Curlz MT" panose="04040404050702020202" pitchFamily="82" charset="0"/>
                  </a:rPr>
                  <a:t>3</a:t>
                </a:r>
              </a:p>
            </p:txBody>
          </p:sp>
        </p:grpSp>
      </p:grpSp>
      <p:pic>
        <p:nvPicPr>
          <p:cNvPr id="25" name="Picture 24">
            <a:hlinkClick r:id="rId7" action="ppaction://hlinksldjump"/>
            <a:extLst>
              <a:ext uri="{FF2B5EF4-FFF2-40B4-BE49-F238E27FC236}">
                <a16:creationId xmlns:a16="http://schemas.microsoft.com/office/drawing/2014/main" id="{851B25B0-C31F-4A11-A73C-8604995B01E3}"/>
              </a:ext>
            </a:extLst>
          </p:cNvPr>
          <p:cNvPicPr>
            <a:picLocks noChangeAspect="1"/>
          </p:cNvPicPr>
          <p:nvPr/>
        </p:nvPicPr>
        <p:blipFill>
          <a:blip r:embed="rId8"/>
          <a:stretch>
            <a:fillRect/>
          </a:stretch>
        </p:blipFill>
        <p:spPr>
          <a:xfrm>
            <a:off x="18343" y="4712428"/>
            <a:ext cx="266052" cy="43107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58732" y="1769667"/>
            <a:ext cx="2822561" cy="2324202"/>
          </a:xfrm>
          <a:prstGeom prst="rect">
            <a:avLst/>
          </a:prstGeom>
          <a:ln w="38100">
            <a:noFill/>
          </a:ln>
        </p:spPr>
      </p:pic>
      <p:sp>
        <p:nvSpPr>
          <p:cNvPr id="10" name="Google Shape;56;p13">
            <a:extLst>
              <a:ext uri="{FF2B5EF4-FFF2-40B4-BE49-F238E27FC236}">
                <a16:creationId xmlns:a16="http://schemas.microsoft.com/office/drawing/2014/main" id="{7C34D3C8-6E57-3F48-8951-23FA84C2EAC7}"/>
              </a:ext>
            </a:extLst>
          </p:cNvPr>
          <p:cNvSpPr txBox="1"/>
          <p:nvPr/>
        </p:nvSpPr>
        <p:spPr>
          <a:xfrm>
            <a:off x="2370013" y="192777"/>
            <a:ext cx="4609216"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FFFFF"/>
                </a:solidFill>
              </a:rPr>
              <a:t>Muscle Relaxers</a:t>
            </a:r>
            <a:endParaRPr sz="4000" dirty="0">
              <a:solidFill>
                <a:srgbClr val="FFFFFF"/>
              </a:solidFill>
            </a:endParaRPr>
          </a:p>
        </p:txBody>
      </p:sp>
      <p:pic>
        <p:nvPicPr>
          <p:cNvPr id="11" name="Google Shape;88;p15">
            <a:hlinkClick r:id="rId4" action="ppaction://hlinksldjump"/>
            <a:extLst>
              <a:ext uri="{FF2B5EF4-FFF2-40B4-BE49-F238E27FC236}">
                <a16:creationId xmlns:a16="http://schemas.microsoft.com/office/drawing/2014/main" id="{AB036FB2-B43D-4041-BFA1-B96C8A875622}"/>
              </a:ext>
            </a:extLst>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2" name="Picture 11">
            <a:hlinkClick r:id="rId6" action="ppaction://hlinksldjump"/>
            <a:extLst>
              <a:ext uri="{FF2B5EF4-FFF2-40B4-BE49-F238E27FC236}">
                <a16:creationId xmlns:a16="http://schemas.microsoft.com/office/drawing/2014/main" id="{484ADC64-F3DD-E34D-924B-B7007B0F91F6}"/>
              </a:ext>
            </a:extLst>
          </p:cNvPr>
          <p:cNvPicPr>
            <a:picLocks noChangeAspect="1"/>
          </p:cNvPicPr>
          <p:nvPr/>
        </p:nvPicPr>
        <p:blipFill>
          <a:blip r:embed="rId7"/>
          <a:stretch>
            <a:fillRect/>
          </a:stretch>
        </p:blipFill>
        <p:spPr>
          <a:xfrm>
            <a:off x="18343" y="4712428"/>
            <a:ext cx="266052" cy="431072"/>
          </a:xfrm>
          <a:prstGeom prst="rect">
            <a:avLst/>
          </a:prstGeom>
        </p:spPr>
      </p:pic>
      <p:pic>
        <p:nvPicPr>
          <p:cNvPr id="17" name="Google Shape;66;p14">
            <a:hlinkClick r:id="rId8" action="ppaction://hlinksldjump"/>
            <a:extLst>
              <a:ext uri="{FF2B5EF4-FFF2-40B4-BE49-F238E27FC236}">
                <a16:creationId xmlns:a16="http://schemas.microsoft.com/office/drawing/2014/main" id="{E89281AC-09D1-E844-ABFB-6B2292A54454}"/>
              </a:ext>
            </a:extLst>
          </p:cNvPr>
          <p:cNvPicPr preferRelativeResize="0"/>
          <p:nvPr/>
        </p:nvPicPr>
        <p:blipFill>
          <a:blip r:embed="rId9">
            <a:alphaModFix/>
          </a:blip>
          <a:stretch>
            <a:fillRect/>
          </a:stretch>
        </p:blipFill>
        <p:spPr>
          <a:xfrm>
            <a:off x="4949072" y="1913640"/>
            <a:ext cx="2752627" cy="1913641"/>
          </a:xfrm>
          <a:prstGeom prst="rect">
            <a:avLst/>
          </a:prstGeom>
          <a:noFill/>
          <a:ln>
            <a:noFill/>
          </a:ln>
        </p:spPr>
      </p:pic>
      <p:sp>
        <p:nvSpPr>
          <p:cNvPr id="8" name="TextBox 7">
            <a:extLst>
              <a:ext uri="{FF2B5EF4-FFF2-40B4-BE49-F238E27FC236}">
                <a16:creationId xmlns:a16="http://schemas.microsoft.com/office/drawing/2014/main" id="{EBEF9A98-C107-4B9C-961F-F4FB88618AF7}"/>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25730439-732B-4EA8-B2AB-4B8F3674702E}"/>
              </a:ext>
            </a:extLst>
          </p:cNvPr>
          <p:cNvPicPr>
            <a:picLocks noChangeAspect="1"/>
          </p:cNvPicPr>
          <p:nvPr/>
        </p:nvPicPr>
        <p:blipFill>
          <a:blip r:embed="rId10"/>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1480108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3" name="Google Shape;153;p21">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4" name="Picture 3">
            <a:extLst>
              <a:ext uri="{FF2B5EF4-FFF2-40B4-BE49-F238E27FC236}">
                <a16:creationId xmlns:a16="http://schemas.microsoft.com/office/drawing/2014/main" id="{6EB0D115-CBA5-4E8F-9552-F0CC37BB2C6F}"/>
              </a:ext>
            </a:extLst>
          </p:cNvPr>
          <p:cNvPicPr>
            <a:picLocks noChangeAspect="1"/>
          </p:cNvPicPr>
          <p:nvPr/>
        </p:nvPicPr>
        <p:blipFill>
          <a:blip r:embed="rId5"/>
          <a:stretch>
            <a:fillRect/>
          </a:stretch>
        </p:blipFill>
        <p:spPr>
          <a:xfrm>
            <a:off x="2655492" y="0"/>
            <a:ext cx="3833015" cy="5143500"/>
          </a:xfrm>
          <a:prstGeom prst="rect">
            <a:avLst/>
          </a:prstGeom>
        </p:spPr>
      </p:pic>
      <p:sp>
        <p:nvSpPr>
          <p:cNvPr id="5" name="TextBox 4">
            <a:extLst>
              <a:ext uri="{FF2B5EF4-FFF2-40B4-BE49-F238E27FC236}">
                <a16:creationId xmlns:a16="http://schemas.microsoft.com/office/drawing/2014/main" id="{B327B59C-2A10-44BC-8B1B-9C325B4009F0}"/>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EFE07076-55CD-4274-AD11-2B2C5AF19B9F}"/>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7" name="Picture 6">
            <a:hlinkClick r:id="rId7" action="ppaction://hlinksldjump"/>
            <a:extLst>
              <a:ext uri="{FF2B5EF4-FFF2-40B4-BE49-F238E27FC236}">
                <a16:creationId xmlns:a16="http://schemas.microsoft.com/office/drawing/2014/main" id="{ACA65B69-6D3F-406D-9131-C8D1E54F3B19}"/>
              </a:ext>
            </a:extLst>
          </p:cNvPr>
          <p:cNvPicPr>
            <a:picLocks noChangeAspect="1"/>
          </p:cNvPicPr>
          <p:nvPr/>
        </p:nvPicPr>
        <p:blipFill>
          <a:blip r:embed="rId8"/>
          <a:stretch>
            <a:fillRect/>
          </a:stretch>
        </p:blipFill>
        <p:spPr>
          <a:xfrm>
            <a:off x="18343" y="4712428"/>
            <a:ext cx="266052" cy="431072"/>
          </a:xfrm>
          <a:prstGeom prst="rect">
            <a:avLst/>
          </a:prstGeom>
        </p:spPr>
      </p:pic>
    </p:spTree>
    <p:extLst>
      <p:ext uri="{BB962C8B-B14F-4D97-AF65-F5344CB8AC3E}">
        <p14:creationId xmlns:p14="http://schemas.microsoft.com/office/powerpoint/2010/main" val="1432491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8EB79-189A-42E6-A5EB-992ABE263D40}"/>
              </a:ext>
            </a:extLst>
          </p:cNvPr>
          <p:cNvPicPr>
            <a:picLocks noChangeAspect="1"/>
          </p:cNvPicPr>
          <p:nvPr/>
        </p:nvPicPr>
        <p:blipFill>
          <a:blip r:embed="rId3"/>
          <a:stretch>
            <a:fillRect/>
          </a:stretch>
        </p:blipFill>
        <p:spPr>
          <a:xfrm>
            <a:off x="3093118" y="3296050"/>
            <a:ext cx="2348200" cy="1647408"/>
          </a:xfrm>
          <a:prstGeom prst="rect">
            <a:avLst/>
          </a:prstGeom>
        </p:spPr>
      </p:pic>
      <p:pic>
        <p:nvPicPr>
          <p:cNvPr id="5" name="Picture 4">
            <a:extLst>
              <a:ext uri="{FF2B5EF4-FFF2-40B4-BE49-F238E27FC236}">
                <a16:creationId xmlns:a16="http://schemas.microsoft.com/office/drawing/2014/main" id="{1DBE43E2-A090-4321-A4DD-E76BB85E4DCB}"/>
              </a:ext>
            </a:extLst>
          </p:cNvPr>
          <p:cNvPicPr>
            <a:picLocks noChangeAspect="1"/>
          </p:cNvPicPr>
          <p:nvPr/>
        </p:nvPicPr>
        <p:blipFill>
          <a:blip r:embed="rId4"/>
          <a:stretch>
            <a:fillRect/>
          </a:stretch>
        </p:blipFill>
        <p:spPr>
          <a:xfrm>
            <a:off x="592788" y="1706491"/>
            <a:ext cx="2409825" cy="1694408"/>
          </a:xfrm>
          <a:prstGeom prst="rect">
            <a:avLst/>
          </a:prstGeom>
        </p:spPr>
      </p:pic>
      <p:pic>
        <p:nvPicPr>
          <p:cNvPr id="7" name="Picture 6">
            <a:extLst>
              <a:ext uri="{FF2B5EF4-FFF2-40B4-BE49-F238E27FC236}">
                <a16:creationId xmlns:a16="http://schemas.microsoft.com/office/drawing/2014/main" id="{917206ED-1E9D-4332-828E-C2715D6FD230}"/>
              </a:ext>
            </a:extLst>
          </p:cNvPr>
          <p:cNvPicPr>
            <a:picLocks noChangeAspect="1"/>
          </p:cNvPicPr>
          <p:nvPr/>
        </p:nvPicPr>
        <p:blipFill>
          <a:blip r:embed="rId5"/>
          <a:stretch>
            <a:fillRect/>
          </a:stretch>
        </p:blipFill>
        <p:spPr>
          <a:xfrm>
            <a:off x="577382" y="3400899"/>
            <a:ext cx="2409825" cy="1557500"/>
          </a:xfrm>
          <a:prstGeom prst="rect">
            <a:avLst/>
          </a:prstGeom>
        </p:spPr>
      </p:pic>
      <p:pic>
        <p:nvPicPr>
          <p:cNvPr id="8" name="Picture 7">
            <a:extLst>
              <a:ext uri="{FF2B5EF4-FFF2-40B4-BE49-F238E27FC236}">
                <a16:creationId xmlns:a16="http://schemas.microsoft.com/office/drawing/2014/main" id="{E2FB7E55-8263-4256-86F1-A25840E615E7}"/>
              </a:ext>
            </a:extLst>
          </p:cNvPr>
          <p:cNvPicPr>
            <a:picLocks noChangeAspect="1"/>
          </p:cNvPicPr>
          <p:nvPr/>
        </p:nvPicPr>
        <p:blipFill>
          <a:blip r:embed="rId4"/>
          <a:stretch>
            <a:fillRect/>
          </a:stretch>
        </p:blipFill>
        <p:spPr>
          <a:xfrm>
            <a:off x="3028360" y="1616423"/>
            <a:ext cx="2409825" cy="1694408"/>
          </a:xfrm>
          <a:prstGeom prst="rect">
            <a:avLst/>
          </a:prstGeom>
        </p:spPr>
      </p:pic>
      <p:pic>
        <p:nvPicPr>
          <p:cNvPr id="9" name="Picture 8">
            <a:extLst>
              <a:ext uri="{FF2B5EF4-FFF2-40B4-BE49-F238E27FC236}">
                <a16:creationId xmlns:a16="http://schemas.microsoft.com/office/drawing/2014/main" id="{8EBDBC08-35BC-492F-982D-976D69D8FF3E}"/>
              </a:ext>
            </a:extLst>
          </p:cNvPr>
          <p:cNvPicPr>
            <a:picLocks noChangeAspect="1"/>
          </p:cNvPicPr>
          <p:nvPr/>
        </p:nvPicPr>
        <p:blipFill>
          <a:blip r:embed="rId4"/>
          <a:stretch>
            <a:fillRect/>
          </a:stretch>
        </p:blipFill>
        <p:spPr>
          <a:xfrm>
            <a:off x="5523862" y="1595515"/>
            <a:ext cx="2409825" cy="1694408"/>
          </a:xfrm>
          <a:prstGeom prst="rect">
            <a:avLst/>
          </a:prstGeom>
        </p:spPr>
      </p:pic>
      <p:pic>
        <p:nvPicPr>
          <p:cNvPr id="11" name="Picture 10">
            <a:extLst>
              <a:ext uri="{FF2B5EF4-FFF2-40B4-BE49-F238E27FC236}">
                <a16:creationId xmlns:a16="http://schemas.microsoft.com/office/drawing/2014/main" id="{DC20D0EE-448D-4965-A244-9CFFC156B39F}"/>
              </a:ext>
            </a:extLst>
          </p:cNvPr>
          <p:cNvPicPr>
            <a:picLocks noChangeAspect="1"/>
          </p:cNvPicPr>
          <p:nvPr/>
        </p:nvPicPr>
        <p:blipFill>
          <a:blip r:embed="rId6"/>
          <a:stretch>
            <a:fillRect/>
          </a:stretch>
        </p:blipFill>
        <p:spPr>
          <a:xfrm>
            <a:off x="5483557" y="3254549"/>
            <a:ext cx="2251879" cy="1688909"/>
          </a:xfrm>
          <a:prstGeom prst="rect">
            <a:avLst/>
          </a:prstGeom>
        </p:spPr>
      </p:pic>
      <p:sp>
        <p:nvSpPr>
          <p:cNvPr id="12" name="Isosceles Triangle 11">
            <a:extLst>
              <a:ext uri="{FF2B5EF4-FFF2-40B4-BE49-F238E27FC236}">
                <a16:creationId xmlns:a16="http://schemas.microsoft.com/office/drawing/2014/main" id="{472ED413-3E6F-4CFB-AFD4-AE7B9B83F572}"/>
              </a:ext>
            </a:extLst>
          </p:cNvPr>
          <p:cNvSpPr/>
          <p:nvPr/>
        </p:nvSpPr>
        <p:spPr>
          <a:xfrm>
            <a:off x="470848" y="129654"/>
            <a:ext cx="7745104" cy="1543050"/>
          </a:xfrm>
          <a:prstGeom prst="triangle">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A4AF75-0880-452C-9E00-256C5D09A761}"/>
              </a:ext>
            </a:extLst>
          </p:cNvPr>
          <p:cNvSpPr/>
          <p:nvPr/>
        </p:nvSpPr>
        <p:spPr>
          <a:xfrm>
            <a:off x="5731180" y="1529230"/>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BB6185-F5B2-4E32-861F-6C5A12CC8500}"/>
              </a:ext>
            </a:extLst>
          </p:cNvPr>
          <p:cNvSpPr/>
          <p:nvPr/>
        </p:nvSpPr>
        <p:spPr>
          <a:xfrm>
            <a:off x="3082499" y="1546285"/>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27C924-26D0-4B3B-8341-C4E6E8AF1467}"/>
              </a:ext>
            </a:extLst>
          </p:cNvPr>
          <p:cNvSpPr/>
          <p:nvPr/>
        </p:nvSpPr>
        <p:spPr>
          <a:xfrm>
            <a:off x="437387" y="1546285"/>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BDAF80-2794-4D9C-A375-2E973F54596F}"/>
              </a:ext>
            </a:extLst>
          </p:cNvPr>
          <p:cNvSpPr/>
          <p:nvPr/>
        </p:nvSpPr>
        <p:spPr>
          <a:xfrm>
            <a:off x="448392" y="3145365"/>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7D8E05B-0767-4094-A1F8-37E96A42B0F3}"/>
              </a:ext>
            </a:extLst>
          </p:cNvPr>
          <p:cNvSpPr/>
          <p:nvPr/>
        </p:nvSpPr>
        <p:spPr>
          <a:xfrm>
            <a:off x="3084013" y="3122073"/>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C710A8D-65BF-4A9B-B848-F352C06E472C}"/>
              </a:ext>
            </a:extLst>
          </p:cNvPr>
          <p:cNvSpPr/>
          <p:nvPr/>
        </p:nvSpPr>
        <p:spPr>
          <a:xfrm>
            <a:off x="5697719" y="3138565"/>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BA94859-D664-4161-99B2-4B41A0836340}"/>
              </a:ext>
            </a:extLst>
          </p:cNvPr>
          <p:cNvSpPr txBox="1"/>
          <p:nvPr/>
        </p:nvSpPr>
        <p:spPr>
          <a:xfrm>
            <a:off x="5523862" y="4913039"/>
            <a:ext cx="3250499" cy="246221"/>
          </a:xfrm>
          <a:prstGeom prst="rect">
            <a:avLst/>
          </a:prstGeom>
          <a:noFill/>
        </p:spPr>
        <p:txBody>
          <a:bodyPr wrap="square" rtlCol="0">
            <a:spAutoFit/>
          </a:bodyPr>
          <a:lstStyle/>
          <a:p>
            <a:pPr algn="r"/>
            <a:r>
              <a:rPr lang="en-US" sz="500" dirty="0"/>
              <a:t>Child Trauma Services Program</a:t>
            </a:r>
          </a:p>
          <a:p>
            <a:pPr algn="r"/>
            <a:r>
              <a:rPr lang="en-US" sz="500" dirty="0"/>
              <a:t>© 2021 The Board of Regents of The University of Oklahoma </a:t>
            </a:r>
          </a:p>
        </p:txBody>
      </p:sp>
      <p:pic>
        <p:nvPicPr>
          <p:cNvPr id="20" name="Picture 19">
            <a:extLst>
              <a:ext uri="{FF2B5EF4-FFF2-40B4-BE49-F238E27FC236}">
                <a16:creationId xmlns:a16="http://schemas.microsoft.com/office/drawing/2014/main" id="{19E1E860-9502-4D4A-842B-1FC62CC7ABB3}"/>
              </a:ext>
            </a:extLst>
          </p:cNvPr>
          <p:cNvPicPr>
            <a:picLocks noChangeAspect="1"/>
          </p:cNvPicPr>
          <p:nvPr/>
        </p:nvPicPr>
        <p:blipFill>
          <a:blip r:embed="rId8"/>
          <a:stretch>
            <a:fillRect/>
          </a:stretch>
        </p:blipFill>
        <p:spPr>
          <a:xfrm>
            <a:off x="8692923" y="4886650"/>
            <a:ext cx="451077" cy="233910"/>
          </a:xfrm>
          <a:prstGeom prst="rect">
            <a:avLst/>
          </a:prstGeom>
        </p:spPr>
      </p:pic>
      <p:pic>
        <p:nvPicPr>
          <p:cNvPr id="21" name="Google Shape;146;p20">
            <a:hlinkClick r:id="rId9" action="ppaction://hlinksldjump"/>
            <a:extLst>
              <a:ext uri="{FF2B5EF4-FFF2-40B4-BE49-F238E27FC236}">
                <a16:creationId xmlns:a16="http://schemas.microsoft.com/office/drawing/2014/main" id="{F97FEE12-DEF3-4AE3-A289-808B2F00E4CA}"/>
              </a:ext>
            </a:extLst>
          </p:cNvPr>
          <p:cNvPicPr preferRelativeResize="0"/>
          <p:nvPr/>
        </p:nvPicPr>
        <p:blipFill>
          <a:blip r:embed="rId10">
            <a:alphaModFix/>
          </a:blip>
          <a:stretch>
            <a:fillRect/>
          </a:stretch>
        </p:blipFill>
        <p:spPr>
          <a:xfrm>
            <a:off x="0" y="1"/>
            <a:ext cx="319275" cy="323900"/>
          </a:xfrm>
          <a:prstGeom prst="rect">
            <a:avLst/>
          </a:prstGeom>
          <a:noFill/>
          <a:ln>
            <a:noFill/>
          </a:ln>
        </p:spPr>
      </p:pic>
      <p:pic>
        <p:nvPicPr>
          <p:cNvPr id="22" name="Picture 21">
            <a:hlinkClick r:id="rId11" action="ppaction://hlinksldjump"/>
            <a:extLst>
              <a:ext uri="{FF2B5EF4-FFF2-40B4-BE49-F238E27FC236}">
                <a16:creationId xmlns:a16="http://schemas.microsoft.com/office/drawing/2014/main" id="{0B1195AF-4BE5-4A40-B1B2-B1A4AFEA78E9}"/>
              </a:ext>
            </a:extLst>
          </p:cNvPr>
          <p:cNvPicPr>
            <a:picLocks noChangeAspect="1"/>
          </p:cNvPicPr>
          <p:nvPr/>
        </p:nvPicPr>
        <p:blipFill>
          <a:blip r:embed="rId12"/>
          <a:stretch>
            <a:fillRect/>
          </a:stretch>
        </p:blipFill>
        <p:spPr>
          <a:xfrm>
            <a:off x="43812" y="4671114"/>
            <a:ext cx="266052" cy="431072"/>
          </a:xfrm>
          <a:prstGeom prst="rect">
            <a:avLst/>
          </a:prstGeom>
        </p:spPr>
      </p:pic>
    </p:spTree>
    <p:extLst>
      <p:ext uri="{BB962C8B-B14F-4D97-AF65-F5344CB8AC3E}">
        <p14:creationId xmlns:p14="http://schemas.microsoft.com/office/powerpoint/2010/main" val="773373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1343320" y="127750"/>
            <a:ext cx="3566555"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r>
              <a:rPr lang="en" sz="4800" b="1" dirty="0">
                <a:solidFill>
                  <a:srgbClr val="FFFFFF"/>
                </a:solidFill>
                <a:latin typeface="Amatic SC"/>
                <a:ea typeface="Amatic SC"/>
                <a:cs typeface="Amatic SC"/>
                <a:sym typeface="Amatic SC"/>
              </a:rPr>
              <a:t>HOME </a:t>
            </a:r>
            <a:endParaRPr sz="4800" b="1" dirty="0">
              <a:solidFill>
                <a:srgbClr val="FFFFFF"/>
              </a:solidFill>
              <a:latin typeface="Amatic SC"/>
              <a:ea typeface="Amatic SC"/>
              <a:cs typeface="Amatic SC"/>
              <a:sym typeface="Amatic SC"/>
            </a:endParaRPr>
          </a:p>
          <a:p>
            <a:pPr algn="ctr"/>
            <a:r>
              <a:rPr lang="en" sz="4800" b="1" dirty="0">
                <a:solidFill>
                  <a:srgbClr val="FFFFFF"/>
                </a:solidFill>
                <a:latin typeface="Amatic SC"/>
                <a:ea typeface="Amatic SC"/>
                <a:cs typeface="Amatic SC"/>
                <a:sym typeface="Amatic SC"/>
              </a:rPr>
              <a:t>Activity </a:t>
            </a:r>
            <a:endParaRPr sz="4800" b="1" dirty="0">
              <a:solidFill>
                <a:srgbClr val="FFFFFF"/>
              </a:solidFill>
              <a:latin typeface="Amatic SC"/>
              <a:ea typeface="Amatic SC"/>
              <a:cs typeface="Amatic SC"/>
              <a:sym typeface="Amatic SC"/>
            </a:endParaRPr>
          </a:p>
          <a:p>
            <a:endParaRPr sz="4800" b="1" dirty="0">
              <a:solidFill>
                <a:srgbClr val="FFFFFF"/>
              </a:solidFill>
              <a:latin typeface="Amatic SC"/>
              <a:ea typeface="Amatic SC"/>
              <a:cs typeface="Amatic SC"/>
              <a:sym typeface="Amatic SC"/>
            </a:endParaRPr>
          </a:p>
        </p:txBody>
      </p:sp>
      <p:sp>
        <p:nvSpPr>
          <p:cNvPr id="711" name="Google Shape;711;p75"/>
          <p:cNvSpPr txBox="1"/>
          <p:nvPr/>
        </p:nvSpPr>
        <p:spPr>
          <a:xfrm>
            <a:off x="410187" y="3513794"/>
            <a:ext cx="4515600" cy="1447925"/>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r>
              <a:rPr lang="en" sz="2200" b="1" dirty="0">
                <a:solidFill>
                  <a:srgbClr val="FFFFFF"/>
                </a:solidFill>
                <a:latin typeface="Amatic SC"/>
                <a:ea typeface="Amatic SC"/>
                <a:cs typeface="Amatic SC"/>
                <a:sym typeface="Amatic SC"/>
              </a:rPr>
              <a:t>Remember to bring back your completed home activity sheet to be entered into the prize drawing!</a:t>
            </a:r>
            <a:endParaRPr sz="2200" b="1" dirty="0">
              <a:solidFill>
                <a:srgbClr val="FFFFFF"/>
              </a:solidFill>
              <a:latin typeface="Amatic SC"/>
              <a:ea typeface="Amatic SC"/>
              <a:cs typeface="Amatic SC"/>
              <a:sym typeface="Amatic SC"/>
            </a:endParaRPr>
          </a:p>
        </p:txBody>
      </p:sp>
      <p:sp>
        <p:nvSpPr>
          <p:cNvPr id="712" name="Google Shape;712;p75"/>
          <p:cNvSpPr txBox="1"/>
          <p:nvPr/>
        </p:nvSpPr>
        <p:spPr>
          <a:xfrm>
            <a:off x="81447" y="1805274"/>
            <a:ext cx="4859800" cy="1593900"/>
          </a:xfrm>
          <a:prstGeom prst="rect">
            <a:avLst/>
          </a:prstGeom>
          <a:noFill/>
          <a:ln>
            <a:noFill/>
          </a:ln>
        </p:spPr>
        <p:txBody>
          <a:bodyPr spcFirstLastPara="1" wrap="square" lIns="91425" tIns="91425" rIns="91425" bIns="91425" anchor="t" anchorCtr="0">
            <a:noAutofit/>
          </a:bodyPr>
          <a:lstStyle/>
          <a:p>
            <a:pPr algn="r"/>
            <a:r>
              <a:rPr lang="en" sz="2700" b="1" dirty="0">
                <a:latin typeface="Amatic SC"/>
                <a:ea typeface="Amatic SC"/>
                <a:cs typeface="Amatic SC"/>
                <a:sym typeface="Amatic SC"/>
              </a:rPr>
              <a:t>Two different times this week, write about a time you had heavy </a:t>
            </a:r>
            <a:r>
              <a:rPr lang="en-US" sz="2700" b="1" dirty="0">
                <a:latin typeface="Amatic SC"/>
                <a:ea typeface="Amatic SC"/>
                <a:cs typeface="Amatic SC"/>
                <a:sym typeface="Amatic SC"/>
              </a:rPr>
              <a:t>Thoughts</a:t>
            </a:r>
            <a:r>
              <a:rPr lang="en" sz="2700" b="1" dirty="0">
                <a:latin typeface="Amatic SC"/>
                <a:ea typeface="Amatic SC"/>
                <a:cs typeface="Amatic SC"/>
                <a:sym typeface="Amatic SC"/>
              </a:rPr>
              <a:t>. Mark on the Feelings Gauge how heavy your feeling was. </a:t>
            </a:r>
            <a:r>
              <a:rPr lang="en-US" sz="2700" b="1" dirty="0">
                <a:latin typeface="Amatic SC"/>
                <a:ea typeface="Amatic SC"/>
                <a:cs typeface="Amatic SC"/>
                <a:sym typeface="Amatic SC"/>
              </a:rPr>
              <a:t>Track What coping skill you used</a:t>
            </a:r>
            <a:r>
              <a:rPr lang="en" sz="2700" b="1" dirty="0">
                <a:latin typeface="Amatic SC"/>
                <a:ea typeface="Amatic SC"/>
                <a:cs typeface="Amatic SC"/>
                <a:sym typeface="Amatic SC"/>
              </a:rPr>
              <a:t>.</a:t>
            </a:r>
            <a:endParaRPr sz="2700" dirty="0"/>
          </a:p>
        </p:txBody>
      </p:sp>
      <p:pic>
        <p:nvPicPr>
          <p:cNvPr id="7" name="Google Shape;88;p15">
            <a:hlinkClick r:id="rId3" action="ppaction://hlinksldjump"/>
            <a:extLst>
              <a:ext uri="{FF2B5EF4-FFF2-40B4-BE49-F238E27FC236}">
                <a16:creationId xmlns:a16="http://schemas.microsoft.com/office/drawing/2014/main" id="{B3042DA2-9FCE-BC4D-9524-024CA7D99DD9}"/>
              </a:ext>
            </a:extLst>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9" name="Picture 8">
            <a:hlinkClick r:id="rId5" action="ppaction://hlinksldjump"/>
            <a:extLst>
              <a:ext uri="{FF2B5EF4-FFF2-40B4-BE49-F238E27FC236}">
                <a16:creationId xmlns:a16="http://schemas.microsoft.com/office/drawing/2014/main" id="{95AF4E76-F32F-2C42-BC0C-DAD24D68477B}"/>
              </a:ext>
            </a:extLst>
          </p:cNvPr>
          <p:cNvPicPr>
            <a:picLocks noChangeAspect="1"/>
          </p:cNvPicPr>
          <p:nvPr/>
        </p:nvPicPr>
        <p:blipFill>
          <a:blip r:embed="rId6"/>
          <a:stretch>
            <a:fillRect/>
          </a:stretch>
        </p:blipFill>
        <p:spPr>
          <a:xfrm>
            <a:off x="18343" y="4712428"/>
            <a:ext cx="266052" cy="431072"/>
          </a:xfrm>
          <a:prstGeom prst="rect">
            <a:avLst/>
          </a:prstGeom>
        </p:spPr>
      </p:pic>
      <p:pic>
        <p:nvPicPr>
          <p:cNvPr id="3" name="Picture 2">
            <a:extLst>
              <a:ext uri="{FF2B5EF4-FFF2-40B4-BE49-F238E27FC236}">
                <a16:creationId xmlns:a16="http://schemas.microsoft.com/office/drawing/2014/main" id="{1BB5CF93-C25C-4D8D-8969-10628B5E277E}"/>
              </a:ext>
            </a:extLst>
          </p:cNvPr>
          <p:cNvPicPr>
            <a:picLocks noChangeAspect="1"/>
          </p:cNvPicPr>
          <p:nvPr/>
        </p:nvPicPr>
        <p:blipFill>
          <a:blip r:embed="rId7"/>
          <a:stretch>
            <a:fillRect/>
          </a:stretch>
        </p:blipFill>
        <p:spPr>
          <a:xfrm>
            <a:off x="5132828" y="127750"/>
            <a:ext cx="3910190" cy="5015750"/>
          </a:xfrm>
          <a:prstGeom prst="rect">
            <a:avLst/>
          </a:prstGeom>
        </p:spPr>
      </p:pic>
      <p:sp>
        <p:nvSpPr>
          <p:cNvPr id="8" name="TextBox 7">
            <a:extLst>
              <a:ext uri="{FF2B5EF4-FFF2-40B4-BE49-F238E27FC236}">
                <a16:creationId xmlns:a16="http://schemas.microsoft.com/office/drawing/2014/main" id="{3928F982-65F4-42EE-B64D-0DDF655564B2}"/>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FA0897F2-7710-4119-A968-0ABD78028403}"/>
              </a:ext>
            </a:extLst>
          </p:cNvPr>
          <p:cNvPicPr>
            <a:picLocks noChangeAspect="1"/>
          </p:cNvPicPr>
          <p:nvPr/>
        </p:nvPicPr>
        <p:blipFill>
          <a:blip r:embed="rId8"/>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82781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0"/>
          <p:cNvSpPr txBox="1"/>
          <p:nvPr/>
        </p:nvSpPr>
        <p:spPr>
          <a:xfrm>
            <a:off x="1247100" y="281725"/>
            <a:ext cx="6649800" cy="11349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dirty="0">
                <a:ln>
                  <a:noFill/>
                </a:ln>
                <a:solidFill>
                  <a:srgbClr val="FFFFFF"/>
                </a:solidFill>
                <a:effectLst/>
                <a:uLnTx/>
                <a:uFillTx/>
                <a:latin typeface="Amatic SC"/>
                <a:ea typeface="Amatic SC"/>
                <a:cs typeface="Amatic SC"/>
                <a:sym typeface="Amatic SC"/>
              </a:rPr>
              <a:t>HOME Activity Prize </a:t>
            </a:r>
            <a:r>
              <a:rPr kumimoji="0" lang="en-US" sz="3600" b="1" i="0" u="none" strike="noStrike" kern="0" cap="none" spc="0" normalizeH="0" baseline="0" noProof="0" dirty="0">
                <a:ln>
                  <a:noFill/>
                </a:ln>
                <a:solidFill>
                  <a:srgbClr val="FFFFFF"/>
                </a:solidFill>
                <a:effectLst/>
                <a:uLnTx/>
                <a:uFillTx/>
                <a:latin typeface="Amatic SC"/>
                <a:ea typeface="Amatic SC"/>
                <a:cs typeface="Amatic SC"/>
                <a:sym typeface="Amatic SC"/>
              </a:rPr>
              <a:t>D</a:t>
            </a:r>
            <a:r>
              <a:rPr kumimoji="0" lang="en" sz="3600" b="1" i="0" u="none" strike="noStrike" kern="0" cap="none" spc="0" normalizeH="0" baseline="0" noProof="0" dirty="0">
                <a:ln>
                  <a:noFill/>
                </a:ln>
                <a:solidFill>
                  <a:srgbClr val="FFFFFF"/>
                </a:solidFill>
                <a:effectLst/>
                <a:uLnTx/>
                <a:uFillTx/>
                <a:latin typeface="Amatic SC"/>
                <a:ea typeface="Amatic SC"/>
                <a:cs typeface="Amatic SC"/>
                <a:sym typeface="Amatic SC"/>
              </a:rPr>
              <a:t>rawing </a:t>
            </a:r>
            <a:endParaRPr kumimoji="0" sz="3600" b="1" i="0" u="none" strike="noStrike" kern="0" cap="none" spc="0" normalizeH="0" baseline="0" noProof="0" dirty="0">
              <a:ln>
                <a:noFill/>
              </a:ln>
              <a:solidFill>
                <a:srgbClr val="FFFFFF"/>
              </a:solidFill>
              <a:effectLst/>
              <a:uLnTx/>
              <a:uFillTx/>
              <a:latin typeface="Amatic SC"/>
              <a:ea typeface="Amatic SC"/>
              <a:cs typeface="Amatic SC"/>
              <a:sym typeface="Amatic S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1" i="0" u="none" strike="noStrike" kern="0" cap="none" spc="0" normalizeH="0" baseline="0" noProof="0" dirty="0">
              <a:ln>
                <a:noFill/>
              </a:ln>
              <a:solidFill>
                <a:srgbClr val="FFFFFF"/>
              </a:solidFill>
              <a:effectLst/>
              <a:uLnTx/>
              <a:uFillTx/>
              <a:latin typeface="Amatic SC"/>
              <a:ea typeface="Amatic SC"/>
              <a:cs typeface="Amatic SC"/>
              <a:sym typeface="Amatic SC"/>
            </a:endParaRPr>
          </a:p>
        </p:txBody>
      </p:sp>
      <p:sp>
        <p:nvSpPr>
          <p:cNvPr id="707" name="Google Shape;707;p70"/>
          <p:cNvSpPr txBox="1"/>
          <p:nvPr/>
        </p:nvSpPr>
        <p:spPr>
          <a:xfrm>
            <a:off x="1681418" y="1781976"/>
            <a:ext cx="5892000" cy="1944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000000"/>
                </a:solidFill>
                <a:effectLst/>
                <a:uLnTx/>
                <a:uFillTx/>
                <a:latin typeface="Amatic SC"/>
                <a:ea typeface="Amatic SC"/>
                <a:cs typeface="Amatic SC"/>
                <a:sym typeface="Amatic SC"/>
              </a:rPr>
              <a:t>Who completed their weekly home activity?</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08" name="Google Shape;708;p70">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6" name="TextBox 5">
            <a:extLst>
              <a:ext uri="{FF2B5EF4-FFF2-40B4-BE49-F238E27FC236}">
                <a16:creationId xmlns:a16="http://schemas.microsoft.com/office/drawing/2014/main" id="{FFDC2BA2-9E38-4AA7-8D5B-A09EB35FE46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61631E42-510A-4647-9CBD-9DA57060E5F4}"/>
              </a:ext>
            </a:extLst>
          </p:cNvPr>
          <p:cNvPicPr>
            <a:picLocks noChangeAspect="1"/>
          </p:cNvPicPr>
          <p:nvPr/>
        </p:nvPicPr>
        <p:blipFill>
          <a:blip r:embed="rId5"/>
          <a:stretch>
            <a:fillRect/>
          </a:stretch>
        </p:blipFill>
        <p:spPr>
          <a:xfrm>
            <a:off x="8692923" y="4886650"/>
            <a:ext cx="451077" cy="233910"/>
          </a:xfrm>
          <a:prstGeom prst="rect">
            <a:avLst/>
          </a:prstGeom>
        </p:spPr>
      </p:pic>
      <p:pic>
        <p:nvPicPr>
          <p:cNvPr id="8" name="Picture 7">
            <a:hlinkClick r:id="rId6" action="ppaction://hlinksldjump"/>
            <a:extLst>
              <a:ext uri="{FF2B5EF4-FFF2-40B4-BE49-F238E27FC236}">
                <a16:creationId xmlns:a16="http://schemas.microsoft.com/office/drawing/2014/main" id="{61A9BCA2-B588-4465-96A0-B154E7AD844A}"/>
              </a:ext>
            </a:extLst>
          </p:cNvPr>
          <p:cNvPicPr>
            <a:picLocks noChangeAspect="1"/>
          </p:cNvPicPr>
          <p:nvPr/>
        </p:nvPicPr>
        <p:blipFill>
          <a:blip r:embed="rId7"/>
          <a:stretch>
            <a:fillRect/>
          </a:stretch>
        </p:blipFill>
        <p:spPr>
          <a:xfrm>
            <a:off x="18343" y="4712428"/>
            <a:ext cx="266052" cy="43107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7"/>
          <p:cNvSpPr txBox="1"/>
          <p:nvPr/>
        </p:nvSpPr>
        <p:spPr>
          <a:xfrm>
            <a:off x="1214850" y="354175"/>
            <a:ext cx="6714300" cy="16098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Amatic SC"/>
                <a:ea typeface="Amatic SC"/>
                <a:cs typeface="Amatic SC"/>
                <a:sym typeface="Amatic SC"/>
              </a:rPr>
              <a:t>Participation prize </a:t>
            </a:r>
            <a:endParaRPr sz="9600" b="1" dirty="0">
              <a:solidFill>
                <a:srgbClr val="FFFFFF"/>
              </a:solidFill>
              <a:latin typeface="Amatic SC"/>
              <a:ea typeface="Amatic SC"/>
              <a:cs typeface="Amatic SC"/>
              <a:sym typeface="Amatic SC"/>
            </a:endParaRPr>
          </a:p>
          <a:p>
            <a:pPr marL="0" lvl="0" indent="0" algn="l" rtl="0">
              <a:spcBef>
                <a:spcPts val="0"/>
              </a:spcBef>
              <a:spcAft>
                <a:spcPts val="0"/>
              </a:spcAft>
              <a:buNone/>
            </a:pPr>
            <a:endParaRPr sz="9600" b="1" dirty="0">
              <a:solidFill>
                <a:srgbClr val="FFFFFF"/>
              </a:solidFill>
              <a:latin typeface="Amatic SC"/>
              <a:ea typeface="Amatic SC"/>
              <a:cs typeface="Amatic SC"/>
              <a:sym typeface="Amatic SC"/>
            </a:endParaRPr>
          </a:p>
        </p:txBody>
      </p:sp>
      <p:pic>
        <p:nvPicPr>
          <p:cNvPr id="729" name="Google Shape;729;p77">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5" name="Picture 4">
            <a:hlinkClick r:id="rId5" action="ppaction://hlinksldjump"/>
            <a:extLst>
              <a:ext uri="{FF2B5EF4-FFF2-40B4-BE49-F238E27FC236}">
                <a16:creationId xmlns:a16="http://schemas.microsoft.com/office/drawing/2014/main" id="{54749368-27E8-1844-9BDB-0A9A0885BF46}"/>
              </a:ext>
            </a:extLst>
          </p:cNvPr>
          <p:cNvPicPr>
            <a:picLocks noChangeAspect="1"/>
          </p:cNvPicPr>
          <p:nvPr/>
        </p:nvPicPr>
        <p:blipFill>
          <a:blip r:embed="rId6"/>
          <a:stretch>
            <a:fillRect/>
          </a:stretch>
        </p:blipFill>
        <p:spPr>
          <a:xfrm>
            <a:off x="3944954" y="2506555"/>
            <a:ext cx="1159824" cy="1879210"/>
          </a:xfrm>
          <a:prstGeom prst="rect">
            <a:avLst/>
          </a:prstGeom>
        </p:spPr>
      </p:pic>
      <p:sp>
        <p:nvSpPr>
          <p:cNvPr id="6" name="TextBox 5">
            <a:extLst>
              <a:ext uri="{FF2B5EF4-FFF2-40B4-BE49-F238E27FC236}">
                <a16:creationId xmlns:a16="http://schemas.microsoft.com/office/drawing/2014/main" id="{33A0508B-DB00-4D8B-A78B-194A62A55D05}"/>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E18FF8FD-882C-4763-A554-4C2657D31B3E}"/>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0"/>
        <p:cNvGrpSpPr/>
        <p:nvPr/>
      </p:nvGrpSpPr>
      <p:grpSpPr>
        <a:xfrm>
          <a:off x="0" y="0"/>
          <a:ext cx="0" cy="0"/>
          <a:chOff x="0" y="0"/>
          <a:chExt cx="0" cy="0"/>
        </a:xfrm>
      </p:grpSpPr>
      <p:sp>
        <p:nvSpPr>
          <p:cNvPr id="25" name="Google Shape;82;p15">
            <a:extLst>
              <a:ext uri="{FF2B5EF4-FFF2-40B4-BE49-F238E27FC236}">
                <a16:creationId xmlns:a16="http://schemas.microsoft.com/office/drawing/2014/main" id="{C52771E4-AF5A-2541-A8DD-18143E404EF6}"/>
              </a:ext>
            </a:extLst>
          </p:cNvPr>
          <p:cNvSpPr txBox="1">
            <a:spLocks noGrp="1"/>
          </p:cNvSpPr>
          <p:nvPr>
            <p:ph type="subTitle" idx="1"/>
          </p:nvPr>
        </p:nvSpPr>
        <p:spPr>
          <a:xfrm>
            <a:off x="2944869" y="577416"/>
            <a:ext cx="1234435" cy="1721390"/>
          </a:xfrm>
          <a:prstGeom prst="rect">
            <a:avLst/>
          </a:prstGeom>
          <a:solidFill>
            <a:schemeClr val="bg1"/>
          </a:solidFill>
          <a:ln w="57150" cap="flat" cmpd="dbl">
            <a:solidFill>
              <a:schemeClr val="tx1"/>
            </a:solidFill>
            <a:prstDash val="solid"/>
            <a:bevel/>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sz="3600" b="1" dirty="0">
                <a:latin typeface="Amatic SC"/>
                <a:ea typeface="Amatic SC"/>
                <a:cs typeface="Amatic SC"/>
                <a:sym typeface="Amatic SC"/>
                <a:hlinkClick r:id="rId4" action="ppaction://hlinksldjump"/>
              </a:rPr>
              <a:t>GROUP </a:t>
            </a:r>
          </a:p>
          <a:p>
            <a:pPr marL="0" lvl="0" indent="0" rtl="0">
              <a:spcBef>
                <a:spcPts val="0"/>
              </a:spcBef>
              <a:spcAft>
                <a:spcPts val="0"/>
              </a:spcAft>
              <a:buNone/>
            </a:pPr>
            <a:r>
              <a:rPr lang="en-US" sz="3600" b="1" dirty="0">
                <a:latin typeface="Amatic SC"/>
                <a:ea typeface="Amatic SC"/>
                <a:cs typeface="Amatic SC"/>
                <a:sym typeface="Amatic SC"/>
                <a:hlinkClick r:id="rId4" action="ppaction://hlinksldjump"/>
              </a:rPr>
              <a:t>NEXT</a:t>
            </a:r>
            <a:endParaRPr lang="en" sz="3600" b="1" dirty="0">
              <a:latin typeface="Amatic SC"/>
              <a:ea typeface="Amatic SC"/>
              <a:cs typeface="Amatic SC"/>
              <a:sym typeface="Amatic SC"/>
              <a:hlinkClick r:id="rId4" action="ppaction://hlinksldjump"/>
            </a:endParaRPr>
          </a:p>
          <a:p>
            <a:pPr marL="0" lvl="0" indent="0" rtl="0">
              <a:spcBef>
                <a:spcPts val="0"/>
              </a:spcBef>
              <a:spcAft>
                <a:spcPts val="0"/>
              </a:spcAft>
              <a:buNone/>
            </a:pPr>
            <a:r>
              <a:rPr lang="en" sz="3600" b="1" dirty="0">
                <a:latin typeface="Amatic SC"/>
                <a:ea typeface="Amatic SC"/>
                <a:cs typeface="Amatic SC"/>
                <a:sym typeface="Amatic SC"/>
                <a:hlinkClick r:id="rId4" action="ppaction://hlinksldjump"/>
              </a:rPr>
              <a:t>RULES</a:t>
            </a:r>
            <a:endParaRPr sz="3600" b="1" dirty="0">
              <a:latin typeface="Amatic SC"/>
              <a:ea typeface="Amatic SC"/>
              <a:cs typeface="Amatic SC"/>
              <a:sym typeface="Amatic SC"/>
              <a:hlinkClick r:id="rId4" action="ppaction://hlinksldjump"/>
            </a:endParaRPr>
          </a:p>
        </p:txBody>
      </p:sp>
      <p:pic>
        <p:nvPicPr>
          <p:cNvPr id="27" name="Google Shape;87;p15">
            <a:hlinkClick r:id="" action="ppaction://hlinkshowjump?jump=nextslide"/>
            <a:extLst>
              <a:ext uri="{FF2B5EF4-FFF2-40B4-BE49-F238E27FC236}">
                <a16:creationId xmlns:a16="http://schemas.microsoft.com/office/drawing/2014/main" id="{0E98E6F6-D811-3546-8B3C-269A98067F70}"/>
              </a:ext>
            </a:extLst>
          </p:cNvPr>
          <p:cNvPicPr preferRelativeResize="0"/>
          <p:nvPr/>
        </p:nvPicPr>
        <p:blipFill>
          <a:blip r:embed="rId5">
            <a:alphaModFix/>
          </a:blip>
          <a:stretch>
            <a:fillRect/>
          </a:stretch>
        </p:blipFill>
        <p:spPr>
          <a:xfrm>
            <a:off x="3228995" y="1177882"/>
            <a:ext cx="608693" cy="597316"/>
          </a:xfrm>
          <a:prstGeom prst="rect">
            <a:avLst/>
          </a:prstGeom>
          <a:noFill/>
          <a:ln w="57150">
            <a:noFill/>
          </a:ln>
        </p:spPr>
      </p:pic>
      <p:pic>
        <p:nvPicPr>
          <p:cNvPr id="61" name="Google Shape;61;p14"/>
          <p:cNvPicPr preferRelativeResize="0"/>
          <p:nvPr/>
        </p:nvPicPr>
        <p:blipFill>
          <a:blip r:embed="rId6">
            <a:alphaModFix/>
          </a:blip>
          <a:stretch>
            <a:fillRect/>
          </a:stretch>
        </p:blipFill>
        <p:spPr>
          <a:xfrm>
            <a:off x="42073" y="857571"/>
            <a:ext cx="2742700" cy="4710725"/>
          </a:xfrm>
          <a:prstGeom prst="rect">
            <a:avLst/>
          </a:prstGeom>
          <a:noFill/>
          <a:ln>
            <a:noFill/>
          </a:ln>
        </p:spPr>
      </p:pic>
      <p:pic>
        <p:nvPicPr>
          <p:cNvPr id="62" name="Google Shape;62;p14"/>
          <p:cNvPicPr preferRelativeResize="0"/>
          <p:nvPr/>
        </p:nvPicPr>
        <p:blipFill>
          <a:blip r:embed="rId7">
            <a:alphaModFix/>
          </a:blip>
          <a:stretch>
            <a:fillRect/>
          </a:stretch>
        </p:blipFill>
        <p:spPr>
          <a:xfrm>
            <a:off x="7159423" y="2783533"/>
            <a:ext cx="1644701" cy="2281649"/>
          </a:xfrm>
          <a:prstGeom prst="rect">
            <a:avLst/>
          </a:prstGeom>
          <a:noFill/>
          <a:ln>
            <a:noFill/>
          </a:ln>
        </p:spPr>
      </p:pic>
      <p:pic>
        <p:nvPicPr>
          <p:cNvPr id="63" name="Google Shape;63;p14">
            <a:hlinkClick r:id="" action="ppaction://noaction"/>
          </p:cNvPr>
          <p:cNvPicPr preferRelativeResize="0"/>
          <p:nvPr/>
        </p:nvPicPr>
        <p:blipFill rotWithShape="1">
          <a:blip r:embed="rId8">
            <a:alphaModFix/>
          </a:blip>
          <a:srcRect l="121490" t="12330" r="-121490" b="-12330"/>
          <a:stretch/>
        </p:blipFill>
        <p:spPr>
          <a:xfrm>
            <a:off x="6970490" y="2551324"/>
            <a:ext cx="1644701" cy="2281649"/>
          </a:xfrm>
          <a:prstGeom prst="rect">
            <a:avLst/>
          </a:prstGeom>
          <a:noFill/>
          <a:ln>
            <a:noFill/>
          </a:ln>
        </p:spPr>
      </p:pic>
      <p:pic>
        <p:nvPicPr>
          <p:cNvPr id="64" name="Google Shape;64;p14">
            <a:hlinkClick r:id="" action="ppaction://noaction"/>
          </p:cNvPr>
          <p:cNvPicPr preferRelativeResize="0"/>
          <p:nvPr/>
        </p:nvPicPr>
        <p:blipFill>
          <a:blip r:embed="rId7">
            <a:alphaModFix/>
          </a:blip>
          <a:stretch>
            <a:fillRect/>
          </a:stretch>
        </p:blipFill>
        <p:spPr>
          <a:xfrm flipH="1">
            <a:off x="3781634" y="2783534"/>
            <a:ext cx="1644701" cy="2281649"/>
          </a:xfrm>
          <a:prstGeom prst="rect">
            <a:avLst/>
          </a:prstGeom>
          <a:noFill/>
          <a:ln>
            <a:noFill/>
          </a:ln>
        </p:spPr>
      </p:pic>
      <p:pic>
        <p:nvPicPr>
          <p:cNvPr id="65" name="Google Shape;65;p14">
            <a:hlinkClick r:id="rId9" action="ppaction://hlinksldjump"/>
          </p:cNvPr>
          <p:cNvPicPr preferRelativeResize="0"/>
          <p:nvPr/>
        </p:nvPicPr>
        <p:blipFill>
          <a:blip r:embed="rId10"/>
          <a:stretch>
            <a:fillRect/>
          </a:stretch>
        </p:blipFill>
        <p:spPr>
          <a:xfrm>
            <a:off x="5722332" y="3561550"/>
            <a:ext cx="1013780" cy="1422850"/>
          </a:xfrm>
          <a:prstGeom prst="rect">
            <a:avLst/>
          </a:prstGeom>
          <a:noFill/>
          <a:ln>
            <a:noFill/>
          </a:ln>
        </p:spPr>
      </p:pic>
      <p:pic>
        <p:nvPicPr>
          <p:cNvPr id="72" name="Google Shape;72;p14">
            <a:hlinkClick r:id="rId9" action="ppaction://hlinksldjump"/>
          </p:cNvPr>
          <p:cNvPicPr preferRelativeResize="0"/>
          <p:nvPr/>
        </p:nvPicPr>
        <p:blipFill>
          <a:blip r:embed="rId11">
            <a:alphaModFix/>
          </a:blip>
          <a:stretch>
            <a:fillRect/>
          </a:stretch>
        </p:blipFill>
        <p:spPr>
          <a:xfrm>
            <a:off x="6497803" y="574443"/>
            <a:ext cx="2133205" cy="1690032"/>
          </a:xfrm>
          <a:prstGeom prst="rect">
            <a:avLst/>
          </a:prstGeom>
          <a:noFill/>
          <a:ln w="57150" cap="flat" cmpd="dbl">
            <a:solidFill>
              <a:schemeClr val="tx1"/>
            </a:solidFill>
            <a:prstDash val="solid"/>
            <a:round/>
            <a:headEnd type="none" w="sm" len="sm"/>
            <a:tailEnd type="none" w="sm" len="sm"/>
          </a:ln>
        </p:spPr>
      </p:pic>
      <p:pic>
        <p:nvPicPr>
          <p:cNvPr id="77" name="Google Shape;77;p14">
            <a:hlinkClick r:id="rId12" action="ppaction://hlinksldjump"/>
          </p:cNvPr>
          <p:cNvPicPr preferRelativeResize="0"/>
          <p:nvPr/>
        </p:nvPicPr>
        <p:blipFill>
          <a:blip r:embed="rId13"/>
          <a:stretch>
            <a:fillRect/>
          </a:stretch>
        </p:blipFill>
        <p:spPr>
          <a:xfrm>
            <a:off x="5889093" y="2866062"/>
            <a:ext cx="875000" cy="844921"/>
          </a:xfrm>
          <a:prstGeom prst="rect">
            <a:avLst/>
          </a:prstGeom>
          <a:noFill/>
          <a:ln>
            <a:noFill/>
          </a:ln>
        </p:spPr>
      </p:pic>
      <p:pic>
        <p:nvPicPr>
          <p:cNvPr id="16" name="Picture 15">
            <a:hlinkClick r:id="rId14" action="ppaction://hlinksldjump"/>
          </p:cNvPr>
          <p:cNvPicPr>
            <a:picLocks noChangeAspect="1"/>
          </p:cNvPicPr>
          <p:nvPr/>
        </p:nvPicPr>
        <p:blipFill>
          <a:blip r:embed="rId15"/>
          <a:stretch>
            <a:fillRect/>
          </a:stretch>
        </p:blipFill>
        <p:spPr>
          <a:xfrm>
            <a:off x="1210082" y="514639"/>
            <a:ext cx="364346" cy="511364"/>
          </a:xfrm>
          <a:prstGeom prst="rect">
            <a:avLst/>
          </a:prstGeom>
          <a:ln w="88900" cap="sq" cmpd="thickThin">
            <a:solidFill>
              <a:srgbClr val="000000"/>
            </a:solidFill>
            <a:prstDash val="solid"/>
            <a:miter lim="800000"/>
          </a:ln>
          <a:effectLst>
            <a:innerShdw blurRad="76200">
              <a:srgbClr val="000000"/>
            </a:innerShdw>
          </a:effectLst>
        </p:spPr>
      </p:pic>
      <p:pic>
        <p:nvPicPr>
          <p:cNvPr id="22" name="Google Shape;66;p14">
            <a:hlinkClick r:id="rId16" action="ppaction://hlinksldjump"/>
            <a:extLst>
              <a:ext uri="{FF2B5EF4-FFF2-40B4-BE49-F238E27FC236}">
                <a16:creationId xmlns:a16="http://schemas.microsoft.com/office/drawing/2014/main" id="{2C12DCAA-CA3D-9341-8482-290B42B86A63}"/>
              </a:ext>
            </a:extLst>
          </p:cNvPr>
          <p:cNvPicPr preferRelativeResize="0"/>
          <p:nvPr/>
        </p:nvPicPr>
        <p:blipFill>
          <a:blip r:embed="rId17">
            <a:alphaModFix/>
          </a:blip>
          <a:stretch>
            <a:fillRect/>
          </a:stretch>
        </p:blipFill>
        <p:spPr>
          <a:xfrm>
            <a:off x="809591" y="2121962"/>
            <a:ext cx="714624" cy="439949"/>
          </a:xfrm>
          <a:prstGeom prst="rect">
            <a:avLst/>
          </a:prstGeom>
          <a:noFill/>
          <a:ln>
            <a:noFill/>
          </a:ln>
        </p:spPr>
      </p:pic>
      <p:pic>
        <p:nvPicPr>
          <p:cNvPr id="23" name="Google Shape;67;p14">
            <a:hlinkClick r:id="rId18" action="ppaction://hlinksldjump"/>
            <a:extLst>
              <a:ext uri="{FF2B5EF4-FFF2-40B4-BE49-F238E27FC236}">
                <a16:creationId xmlns:a16="http://schemas.microsoft.com/office/drawing/2014/main" id="{BC061ED0-F2D4-C748-9033-E76CE99374A4}"/>
              </a:ext>
            </a:extLst>
          </p:cNvPr>
          <p:cNvPicPr preferRelativeResize="0"/>
          <p:nvPr/>
        </p:nvPicPr>
        <p:blipFill>
          <a:blip r:embed="rId19"/>
          <a:stretch>
            <a:fillRect/>
          </a:stretch>
        </p:blipFill>
        <p:spPr>
          <a:xfrm>
            <a:off x="1675765" y="1251805"/>
            <a:ext cx="405274" cy="556600"/>
          </a:xfrm>
          <a:prstGeom prst="rect">
            <a:avLst/>
          </a:prstGeom>
          <a:noFill/>
          <a:ln>
            <a:noFill/>
          </a:ln>
        </p:spPr>
      </p:pic>
      <p:pic>
        <p:nvPicPr>
          <p:cNvPr id="36" name="Google Shape;130;p18">
            <a:hlinkClick r:id="rId20" action="ppaction://hlinksldjump"/>
            <a:extLst>
              <a:ext uri="{FF2B5EF4-FFF2-40B4-BE49-F238E27FC236}">
                <a16:creationId xmlns:a16="http://schemas.microsoft.com/office/drawing/2014/main" id="{0FCFD023-7847-604F-A9FB-67C6D16D2A0F}"/>
              </a:ext>
            </a:extLst>
          </p:cNvPr>
          <p:cNvPicPr preferRelativeResize="0"/>
          <p:nvPr/>
        </p:nvPicPr>
        <p:blipFill>
          <a:blip r:embed="rId21">
            <a:alphaModFix/>
          </a:blip>
          <a:stretch>
            <a:fillRect/>
          </a:stretch>
        </p:blipFill>
        <p:spPr>
          <a:xfrm>
            <a:off x="4675481" y="522515"/>
            <a:ext cx="1310326" cy="1721390"/>
          </a:xfrm>
          <a:prstGeom prst="rect">
            <a:avLst/>
          </a:prstGeom>
          <a:noFill/>
          <a:ln w="38100">
            <a:solidFill>
              <a:schemeClr val="tx1">
                <a:lumMod val="95000"/>
                <a:lumOff val="5000"/>
              </a:schemeClr>
            </a:solidFill>
          </a:ln>
        </p:spPr>
      </p:pic>
      <p:pic>
        <p:nvPicPr>
          <p:cNvPr id="37" name="Google Shape;77;p14">
            <a:hlinkClick r:id="rId22" action="ppaction://hlinksldjump"/>
            <a:extLst>
              <a:ext uri="{FF2B5EF4-FFF2-40B4-BE49-F238E27FC236}">
                <a16:creationId xmlns:a16="http://schemas.microsoft.com/office/drawing/2014/main" id="{EA378D00-6C83-7F46-A21A-267E38FFE158}"/>
              </a:ext>
            </a:extLst>
          </p:cNvPr>
          <p:cNvPicPr preferRelativeResize="0"/>
          <p:nvPr/>
        </p:nvPicPr>
        <p:blipFill>
          <a:blip r:embed="rId23">
            <a:alphaModFix/>
          </a:blip>
          <a:stretch>
            <a:fillRect/>
          </a:stretch>
        </p:blipFill>
        <p:spPr>
          <a:xfrm>
            <a:off x="752575" y="1438111"/>
            <a:ext cx="439950" cy="439950"/>
          </a:xfrm>
          <a:prstGeom prst="rect">
            <a:avLst/>
          </a:prstGeom>
          <a:noFill/>
          <a:ln>
            <a:noFill/>
          </a:ln>
        </p:spPr>
      </p:pic>
      <p:pic>
        <p:nvPicPr>
          <p:cNvPr id="39" name="Picture 38">
            <a:hlinkClick r:id="rId24" action="ppaction://hlinksldjump"/>
            <a:extLst>
              <a:ext uri="{FF2B5EF4-FFF2-40B4-BE49-F238E27FC236}">
                <a16:creationId xmlns:a16="http://schemas.microsoft.com/office/drawing/2014/main" id="{CA20BE52-16FF-1349-8971-A7AE2B32F114}"/>
              </a:ext>
            </a:extLst>
          </p:cNvPr>
          <p:cNvPicPr>
            <a:picLocks noChangeAspect="1"/>
          </p:cNvPicPr>
          <p:nvPr/>
        </p:nvPicPr>
        <p:blipFill>
          <a:blip r:embed="rId25"/>
          <a:stretch>
            <a:fillRect/>
          </a:stretch>
        </p:blipFill>
        <p:spPr>
          <a:xfrm>
            <a:off x="1904843" y="3665668"/>
            <a:ext cx="356546" cy="577695"/>
          </a:xfrm>
          <a:prstGeom prst="rect">
            <a:avLst/>
          </a:prstGeom>
          <a:ln w="12700">
            <a:solidFill>
              <a:schemeClr val="tx1">
                <a:lumMod val="95000"/>
                <a:lumOff val="5000"/>
              </a:schemeClr>
            </a:solidFill>
          </a:ln>
        </p:spPr>
      </p:pic>
      <p:pic>
        <p:nvPicPr>
          <p:cNvPr id="40" name="Google Shape;68;p14">
            <a:hlinkClick r:id="rId16" action="ppaction://hlinksldjump"/>
            <a:extLst>
              <a:ext uri="{FF2B5EF4-FFF2-40B4-BE49-F238E27FC236}">
                <a16:creationId xmlns:a16="http://schemas.microsoft.com/office/drawing/2014/main" id="{A43A74B3-C967-3C43-A224-825B6DAEFEB5}"/>
              </a:ext>
            </a:extLst>
          </p:cNvPr>
          <p:cNvPicPr preferRelativeResize="0"/>
          <p:nvPr/>
        </p:nvPicPr>
        <p:blipFill>
          <a:blip r:embed="rId26"/>
          <a:stretch>
            <a:fillRect/>
          </a:stretch>
        </p:blipFill>
        <p:spPr>
          <a:xfrm>
            <a:off x="1684311" y="1937485"/>
            <a:ext cx="530349" cy="535052"/>
          </a:xfrm>
          <a:prstGeom prst="rect">
            <a:avLst/>
          </a:prstGeom>
          <a:noFill/>
          <a:ln>
            <a:noFill/>
          </a:ln>
        </p:spPr>
      </p:pic>
      <p:sp>
        <p:nvSpPr>
          <p:cNvPr id="20" name="Text Box 2">
            <a:hlinkClick r:id="rId27" action="ppaction://hlinksldjump"/>
            <a:extLst>
              <a:ext uri="{FF2B5EF4-FFF2-40B4-BE49-F238E27FC236}">
                <a16:creationId xmlns:a16="http://schemas.microsoft.com/office/drawing/2014/main" id="{3F4A2142-1A63-40E2-8ED4-D17559F828C0}"/>
              </a:ext>
            </a:extLst>
          </p:cNvPr>
          <p:cNvSpPr txBox="1">
            <a:spLocks noChangeArrowheads="1"/>
          </p:cNvSpPr>
          <p:nvPr/>
        </p:nvSpPr>
        <p:spPr bwMode="auto">
          <a:xfrm>
            <a:off x="794621" y="2898550"/>
            <a:ext cx="1459189" cy="439949"/>
          </a:xfrm>
          <a:prstGeom prst="rect">
            <a:avLst/>
          </a:prstGeom>
          <a:solidFill>
            <a:srgbClr val="FFFFFF"/>
          </a:solidFill>
          <a:ln w="9525">
            <a:solidFill>
              <a:schemeClr val="accent5">
                <a:lumMod val="75000"/>
              </a:schemeClr>
            </a:solidFill>
            <a:miter lim="800000"/>
            <a:headEnd/>
            <a:tailEnd/>
          </a:ln>
          <a:effectLst>
            <a:outerShdw blurRad="76200" dir="13500000" sy="23000" kx="1200000" algn="br" rotWithShape="0">
              <a:prstClr val="black">
                <a:alpha val="20000"/>
              </a:prstClr>
            </a:outerShdw>
          </a:effectLst>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600" dirty="0">
                <a:effectLst/>
                <a:latin typeface="Kristen ITC" panose="03050502040202030202" pitchFamily="66" charset="0"/>
                <a:ea typeface="Calibri" panose="020F0502020204030204" pitchFamily="34" charset="0"/>
                <a:cs typeface="Times New Roman" panose="02020603050405020304" pitchFamily="18" charset="0"/>
              </a:rPr>
              <a:t>THESE ARE A FEW OF MY</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F</a:t>
            </a:r>
            <a:r>
              <a:rPr lang="en-US" sz="11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A</a:t>
            </a:r>
            <a:r>
              <a:rPr lang="en-US" sz="9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V</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O</a:t>
            </a:r>
            <a:r>
              <a:rPr lang="en-US" sz="9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R</a:t>
            </a:r>
            <a:r>
              <a:rPr lang="en-US" sz="11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I</a:t>
            </a:r>
            <a:r>
              <a:rPr lang="en-US" sz="9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T</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E</a:t>
            </a:r>
            <a:r>
              <a:rPr lang="en-US" sz="9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 T</a:t>
            </a:r>
            <a:r>
              <a:rPr lang="en-US" sz="9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H</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I</a:t>
            </a:r>
            <a:r>
              <a:rPr lang="en-US" sz="9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N</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G</a:t>
            </a:r>
            <a:r>
              <a:rPr lang="en-US" sz="9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S</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1" name="TextBox 20">
            <a:extLst>
              <a:ext uri="{FF2B5EF4-FFF2-40B4-BE49-F238E27FC236}">
                <a16:creationId xmlns:a16="http://schemas.microsoft.com/office/drawing/2014/main" id="{8C63340B-DE31-4102-9AF8-37AC80A4CC96}"/>
              </a:ext>
            </a:extLst>
          </p:cNvPr>
          <p:cNvSpPr txBox="1"/>
          <p:nvPr/>
        </p:nvSpPr>
        <p:spPr>
          <a:xfrm>
            <a:off x="5442666" y="4858828"/>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24" name="Picture 23">
            <a:extLst>
              <a:ext uri="{FF2B5EF4-FFF2-40B4-BE49-F238E27FC236}">
                <a16:creationId xmlns:a16="http://schemas.microsoft.com/office/drawing/2014/main" id="{5A3FA4CF-9C26-49AB-B0F3-E7B060419828}"/>
              </a:ext>
            </a:extLst>
          </p:cNvPr>
          <p:cNvPicPr>
            <a:picLocks noChangeAspect="1"/>
          </p:cNvPicPr>
          <p:nvPr/>
        </p:nvPicPr>
        <p:blipFill>
          <a:blip r:embed="rId28"/>
          <a:stretch>
            <a:fillRect/>
          </a:stretch>
        </p:blipFill>
        <p:spPr>
          <a:xfrm>
            <a:off x="8615191" y="4853747"/>
            <a:ext cx="528810" cy="261306"/>
          </a:xfrm>
          <a:prstGeom prst="rect">
            <a:avLst/>
          </a:prstGeom>
        </p:spPr>
      </p:pic>
      <p:pic>
        <p:nvPicPr>
          <p:cNvPr id="28" name="Picture 27">
            <a:hlinkClick r:id="rId29" action="ppaction://hlinksldjump"/>
            <a:extLst>
              <a:ext uri="{FF2B5EF4-FFF2-40B4-BE49-F238E27FC236}">
                <a16:creationId xmlns:a16="http://schemas.microsoft.com/office/drawing/2014/main" id="{9411DDAC-FF42-4301-A4C1-F836F9B3E3EF}"/>
              </a:ext>
            </a:extLst>
          </p:cNvPr>
          <p:cNvPicPr>
            <a:picLocks noChangeAspect="1"/>
          </p:cNvPicPr>
          <p:nvPr/>
        </p:nvPicPr>
        <p:blipFill>
          <a:blip r:embed="rId30"/>
          <a:stretch>
            <a:fillRect/>
          </a:stretch>
        </p:blipFill>
        <p:spPr>
          <a:xfrm>
            <a:off x="871612" y="3843736"/>
            <a:ext cx="737234" cy="6539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subTitle" idx="1"/>
          </p:nvPr>
        </p:nvSpPr>
        <p:spPr>
          <a:xfrm>
            <a:off x="1931400" y="111975"/>
            <a:ext cx="5281200" cy="1040100"/>
          </a:xfrm>
          <a:prstGeom prst="rect">
            <a:avLst/>
          </a:prstGeom>
          <a:ln w="38100" cap="flat" cmpd="dbl">
            <a:solidFill>
              <a:srgbClr val="9900FF"/>
            </a:solidFill>
            <a:prstDash val="solid"/>
            <a:bevel/>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6300" b="1">
                <a:latin typeface="Amatic SC"/>
                <a:ea typeface="Amatic SC"/>
                <a:cs typeface="Amatic SC"/>
                <a:sym typeface="Amatic SC"/>
              </a:rPr>
              <a:t>GROUP RULES</a:t>
            </a:r>
            <a:endParaRPr sz="6300" b="1">
              <a:latin typeface="Amatic SC"/>
              <a:ea typeface="Amatic SC"/>
              <a:cs typeface="Amatic SC"/>
              <a:sym typeface="Amatic SC"/>
            </a:endParaRPr>
          </a:p>
        </p:txBody>
      </p:sp>
      <p:sp>
        <p:nvSpPr>
          <p:cNvPr id="83" name="Google Shape;83;p15"/>
          <p:cNvSpPr txBox="1"/>
          <p:nvPr/>
        </p:nvSpPr>
        <p:spPr>
          <a:xfrm>
            <a:off x="1211856" y="1102099"/>
            <a:ext cx="7415566" cy="39111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Use the bathroom before or after group.</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Be in a private space.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everyone’s information </a:t>
            </a:r>
            <a:r>
              <a:rPr lang="en" sz="3200" b="1" u="sng" dirty="0">
                <a:solidFill>
                  <a:srgbClr val="7030A0"/>
                </a:solidFill>
                <a:latin typeface="Amatic SC"/>
                <a:ea typeface="Amatic SC"/>
                <a:cs typeface="Amatic SC"/>
                <a:sym typeface="Amatic SC"/>
              </a:rPr>
              <a:t>private</a:t>
            </a:r>
            <a:r>
              <a:rPr lang="en" sz="3200" b="1" dirty="0">
                <a:solidFill>
                  <a:srgbClr val="7030A0"/>
                </a:solidFill>
                <a:latin typeface="Amatic SC"/>
                <a:ea typeface="Amatic SC"/>
                <a:cs typeface="Amatic SC"/>
                <a:sym typeface="Amatic SC"/>
              </a:rPr>
              <a:t> or  </a:t>
            </a:r>
            <a:r>
              <a:rPr lang="en" sz="3200" b="1" u="sng" dirty="0">
                <a:solidFill>
                  <a:srgbClr val="7030A0"/>
                </a:solidFill>
                <a:latin typeface="Amatic SC"/>
                <a:ea typeface="Amatic SC"/>
                <a:cs typeface="Amatic SC"/>
                <a:sym typeface="Amatic SC"/>
              </a:rPr>
              <a:t>confidential</a:t>
            </a:r>
            <a:r>
              <a:rPr lang="en" sz="3200" b="1" dirty="0">
                <a:solidFill>
                  <a:srgbClr val="7030A0"/>
                </a:solidFill>
                <a:latin typeface="Amatic SC"/>
                <a:ea typeface="Amatic SC"/>
                <a:cs typeface="Amatic SC"/>
                <a:sym typeface="Amatic SC"/>
              </a:rPr>
              <a:t>.</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Take turns talking.</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yourself on mute.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your camera on.</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Be nice.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Just Be On Zoom!</a:t>
            </a:r>
            <a:endParaRPr sz="3200" b="1" dirty="0">
              <a:solidFill>
                <a:srgbClr val="7030A0"/>
              </a:solidFill>
              <a:latin typeface="Amatic SC"/>
              <a:ea typeface="Amatic SC"/>
              <a:cs typeface="Amatic SC"/>
              <a:sym typeface="Amatic SC"/>
            </a:endParaRPr>
          </a:p>
        </p:txBody>
      </p:sp>
      <p:pic>
        <p:nvPicPr>
          <p:cNvPr id="84" name="Google Shape;84;p15"/>
          <p:cNvPicPr preferRelativeResize="0"/>
          <p:nvPr/>
        </p:nvPicPr>
        <p:blipFill>
          <a:blip r:embed="rId3"/>
          <a:stretch>
            <a:fillRect/>
          </a:stretch>
        </p:blipFill>
        <p:spPr>
          <a:xfrm>
            <a:off x="5276274" y="2657950"/>
            <a:ext cx="2408352" cy="1794975"/>
          </a:xfrm>
          <a:prstGeom prst="rect">
            <a:avLst/>
          </a:prstGeom>
          <a:noFill/>
          <a:ln>
            <a:noFill/>
          </a:ln>
        </p:spPr>
      </p:pic>
      <p:pic>
        <p:nvPicPr>
          <p:cNvPr id="86" name="Google Shape;86;p15"/>
          <p:cNvPicPr preferRelativeResize="0"/>
          <p:nvPr/>
        </p:nvPicPr>
        <p:blipFill>
          <a:blip r:embed="rId4"/>
          <a:stretch>
            <a:fillRect/>
          </a:stretch>
        </p:blipFill>
        <p:spPr>
          <a:xfrm flipH="1">
            <a:off x="6074787" y="226362"/>
            <a:ext cx="811325" cy="811325"/>
          </a:xfrm>
          <a:prstGeom prst="rect">
            <a:avLst/>
          </a:prstGeom>
          <a:noFill/>
          <a:ln>
            <a:noFill/>
          </a:ln>
        </p:spPr>
      </p:pic>
      <p:pic>
        <p:nvPicPr>
          <p:cNvPr id="87" name="Google Shape;87;p15"/>
          <p:cNvPicPr preferRelativeResize="0"/>
          <p:nvPr/>
        </p:nvPicPr>
        <p:blipFill>
          <a:blip r:embed="rId5">
            <a:alphaModFix/>
          </a:blip>
          <a:stretch>
            <a:fillRect/>
          </a:stretch>
        </p:blipFill>
        <p:spPr>
          <a:xfrm>
            <a:off x="2283504" y="161951"/>
            <a:ext cx="760550" cy="674711"/>
          </a:xfrm>
          <a:prstGeom prst="rect">
            <a:avLst/>
          </a:prstGeom>
          <a:noFill/>
          <a:ln>
            <a:noFill/>
          </a:ln>
        </p:spPr>
      </p:pic>
      <p:pic>
        <p:nvPicPr>
          <p:cNvPr id="88" name="Google Shape;88;p15">
            <a:hlinkClick r:id="rId6" action="ppaction://hlinksldjump"/>
          </p:cNvPr>
          <p:cNvPicPr preferRelativeResize="0"/>
          <p:nvPr/>
        </p:nvPicPr>
        <p:blipFill>
          <a:blip r:embed="rId7">
            <a:alphaModFix/>
          </a:blip>
          <a:stretch>
            <a:fillRect/>
          </a:stretch>
        </p:blipFill>
        <p:spPr>
          <a:xfrm>
            <a:off x="0" y="1"/>
            <a:ext cx="319275" cy="323900"/>
          </a:xfrm>
          <a:prstGeom prst="rect">
            <a:avLst/>
          </a:prstGeom>
          <a:noFill/>
          <a:ln>
            <a:noFill/>
          </a:ln>
        </p:spPr>
      </p:pic>
      <p:pic>
        <p:nvPicPr>
          <p:cNvPr id="10" name="Picture 9">
            <a:hlinkClick r:id="rId8" action="ppaction://hlinksldjump"/>
            <a:extLst>
              <a:ext uri="{FF2B5EF4-FFF2-40B4-BE49-F238E27FC236}">
                <a16:creationId xmlns:a16="http://schemas.microsoft.com/office/drawing/2014/main" id="{6023FB68-11EF-5447-91F8-1E914BDDA34E}"/>
              </a:ext>
            </a:extLst>
          </p:cNvPr>
          <p:cNvPicPr>
            <a:picLocks noChangeAspect="1"/>
          </p:cNvPicPr>
          <p:nvPr/>
        </p:nvPicPr>
        <p:blipFill>
          <a:blip r:embed="rId9"/>
          <a:stretch>
            <a:fillRect/>
          </a:stretch>
        </p:blipFill>
        <p:spPr>
          <a:xfrm>
            <a:off x="18343" y="4712428"/>
            <a:ext cx="266052" cy="431072"/>
          </a:xfrm>
          <a:prstGeom prst="rect">
            <a:avLst/>
          </a:prstGeom>
        </p:spPr>
      </p:pic>
      <p:sp>
        <p:nvSpPr>
          <p:cNvPr id="11" name="TextBox 10">
            <a:extLst>
              <a:ext uri="{FF2B5EF4-FFF2-40B4-BE49-F238E27FC236}">
                <a16:creationId xmlns:a16="http://schemas.microsoft.com/office/drawing/2014/main" id="{3B95E2C5-C342-4388-BE25-BF8331A5B77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89320431-22E3-4215-AB69-80A598837FEE}"/>
              </a:ext>
            </a:extLst>
          </p:cNvPr>
          <p:cNvPicPr>
            <a:picLocks noChangeAspect="1"/>
          </p:cNvPicPr>
          <p:nvPr/>
        </p:nvPicPr>
        <p:blipFill>
          <a:blip r:embed="rId10"/>
          <a:stretch>
            <a:fillRect/>
          </a:stretch>
        </p:blipFill>
        <p:spPr>
          <a:xfrm>
            <a:off x="8692923" y="4886650"/>
            <a:ext cx="451077" cy="233910"/>
          </a:xfrm>
          <a:prstGeom prst="rect">
            <a:avLst/>
          </a:prstGeom>
        </p:spPr>
      </p:pic>
      <p:sp>
        <p:nvSpPr>
          <p:cNvPr id="13" name="TextBox 12">
            <a:extLst>
              <a:ext uri="{FF2B5EF4-FFF2-40B4-BE49-F238E27FC236}">
                <a16:creationId xmlns:a16="http://schemas.microsoft.com/office/drawing/2014/main" id="{4C68C697-FC9A-4E44-85D0-E5893AAF16C7}"/>
              </a:ext>
            </a:extLst>
          </p:cNvPr>
          <p:cNvSpPr txBox="1"/>
          <p:nvPr/>
        </p:nvSpPr>
        <p:spPr>
          <a:xfrm>
            <a:off x="2306312" y="678831"/>
            <a:ext cx="963435" cy="523220"/>
          </a:xfrm>
          <a:prstGeom prst="rect">
            <a:avLst/>
          </a:prstGeom>
          <a:noFill/>
        </p:spPr>
        <p:txBody>
          <a:bodyPr wrap="square" rtlCol="0">
            <a:spAutoFit/>
          </a:bodyPr>
          <a:lstStyle/>
          <a:p>
            <a:r>
              <a:rPr lang="en-US" sz="2800" b="1" dirty="0">
                <a:solidFill>
                  <a:schemeClr val="tx2">
                    <a:lumMod val="25000"/>
                  </a:schemeClr>
                </a:solidFill>
                <a:latin typeface="Amatic SC" panose="020B0604020202020204" charset="-79"/>
                <a:cs typeface="Amatic SC" panose="020B0604020202020204" charset="-79"/>
              </a:rPr>
              <a:t>Zoom</a:t>
            </a:r>
            <a:r>
              <a:rPr lang="en-US" sz="2800" b="1" dirty="0">
                <a:solidFill>
                  <a:schemeClr val="tx2">
                    <a:lumMod val="25000"/>
                  </a:schemeClr>
                </a:solidFill>
                <a:latin typeface="Comic Sans MS" panose="030F0702030302020204" pitchFamily="66"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69EF3977-3C4A-3A4D-A196-5620B0E24337}"/>
              </a:ext>
            </a:extLst>
          </p:cNvPr>
          <p:cNvGraphicFramePr>
            <a:graphicFrameLocks noGrp="1"/>
          </p:cNvGraphicFramePr>
          <p:nvPr>
            <p:extLst>
              <p:ext uri="{D42A27DB-BD31-4B8C-83A1-F6EECF244321}">
                <p14:modId xmlns:p14="http://schemas.microsoft.com/office/powerpoint/2010/main" val="1916064624"/>
              </p:ext>
            </p:extLst>
          </p:nvPr>
        </p:nvGraphicFramePr>
        <p:xfrm>
          <a:off x="-18006" y="0"/>
          <a:ext cx="9144002" cy="5143500"/>
        </p:xfrm>
        <a:graphic>
          <a:graphicData uri="http://schemas.openxmlformats.org/drawingml/2006/table">
            <a:tbl>
              <a:tblPr firstRow="1" bandRow="1">
                <a:tableStyleId>{5FD0F851-EC5A-4D38-B0AD-8093EC10F338}</a:tableStyleId>
              </a:tblPr>
              <a:tblGrid>
                <a:gridCol w="1306286">
                  <a:extLst>
                    <a:ext uri="{9D8B030D-6E8A-4147-A177-3AD203B41FA5}">
                      <a16:colId xmlns:a16="http://schemas.microsoft.com/office/drawing/2014/main" val="1593905955"/>
                    </a:ext>
                  </a:extLst>
                </a:gridCol>
                <a:gridCol w="1306286">
                  <a:extLst>
                    <a:ext uri="{9D8B030D-6E8A-4147-A177-3AD203B41FA5}">
                      <a16:colId xmlns:a16="http://schemas.microsoft.com/office/drawing/2014/main" val="2482364910"/>
                    </a:ext>
                  </a:extLst>
                </a:gridCol>
                <a:gridCol w="1306286">
                  <a:extLst>
                    <a:ext uri="{9D8B030D-6E8A-4147-A177-3AD203B41FA5}">
                      <a16:colId xmlns:a16="http://schemas.microsoft.com/office/drawing/2014/main" val="3316672680"/>
                    </a:ext>
                  </a:extLst>
                </a:gridCol>
                <a:gridCol w="1306286">
                  <a:extLst>
                    <a:ext uri="{9D8B030D-6E8A-4147-A177-3AD203B41FA5}">
                      <a16:colId xmlns:a16="http://schemas.microsoft.com/office/drawing/2014/main" val="3733335845"/>
                    </a:ext>
                  </a:extLst>
                </a:gridCol>
                <a:gridCol w="1306286">
                  <a:extLst>
                    <a:ext uri="{9D8B030D-6E8A-4147-A177-3AD203B41FA5}">
                      <a16:colId xmlns:a16="http://schemas.microsoft.com/office/drawing/2014/main" val="87045636"/>
                    </a:ext>
                  </a:extLst>
                </a:gridCol>
                <a:gridCol w="1306286">
                  <a:extLst>
                    <a:ext uri="{9D8B030D-6E8A-4147-A177-3AD203B41FA5}">
                      <a16:colId xmlns:a16="http://schemas.microsoft.com/office/drawing/2014/main" val="3383771766"/>
                    </a:ext>
                  </a:extLst>
                </a:gridCol>
                <a:gridCol w="1306286">
                  <a:extLst>
                    <a:ext uri="{9D8B030D-6E8A-4147-A177-3AD203B41FA5}">
                      <a16:colId xmlns:a16="http://schemas.microsoft.com/office/drawing/2014/main" val="1515183339"/>
                    </a:ext>
                  </a:extLst>
                </a:gridCol>
              </a:tblGrid>
              <a:tr h="1028700">
                <a:tc>
                  <a:txBody>
                    <a:bodyPr/>
                    <a:lstStyle/>
                    <a:p>
                      <a:pPr algn="ctr"/>
                      <a:r>
                        <a:rPr lang="en-US" b="0" dirty="0"/>
                        <a:t>Child Name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4036875864"/>
                  </a:ext>
                </a:extLst>
              </a:tr>
              <a:tr h="1028700">
                <a:tc>
                  <a:txBody>
                    <a:bodyPr/>
                    <a:lstStyle/>
                    <a:p>
                      <a:pPr algn="ctr"/>
                      <a:r>
                        <a:rPr lang="en-US" dirty="0"/>
                        <a:t>Child Name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2372926570"/>
                  </a:ext>
                </a:extLst>
              </a:tr>
              <a:tr h="1028700">
                <a:tc>
                  <a:txBody>
                    <a:bodyPr/>
                    <a:lstStyle/>
                    <a:p>
                      <a:pPr algn="ctr"/>
                      <a:r>
                        <a:rPr lang="en-US" dirty="0"/>
                        <a:t>Child Name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1736690628"/>
                  </a:ext>
                </a:extLst>
              </a:tr>
              <a:tr h="1028700">
                <a:tc>
                  <a:txBody>
                    <a:bodyPr/>
                    <a:lstStyle/>
                    <a:p>
                      <a:pPr algn="ctr"/>
                      <a:r>
                        <a:rPr lang="en-US" dirty="0"/>
                        <a:t>Child Name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010151058"/>
                  </a:ext>
                </a:extLst>
              </a:tr>
              <a:tr h="1028700">
                <a:tc>
                  <a:txBody>
                    <a:bodyPr/>
                    <a:lstStyle/>
                    <a:p>
                      <a:pPr algn="ctr"/>
                      <a:r>
                        <a:rPr lang="en-US" dirty="0"/>
                        <a:t>Child Name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821736881"/>
                  </a:ext>
                </a:extLst>
              </a:tr>
            </a:tbl>
          </a:graphicData>
        </a:graphic>
      </p:graphicFrame>
      <p:pic>
        <p:nvPicPr>
          <p:cNvPr id="21" name="Picture 20">
            <a:extLst>
              <a:ext uri="{FF2B5EF4-FFF2-40B4-BE49-F238E27FC236}">
                <a16:creationId xmlns:a16="http://schemas.microsoft.com/office/drawing/2014/main" id="{3E4C7DF0-9C08-0B40-8910-139743D81F63}"/>
              </a:ext>
            </a:extLst>
          </p:cNvPr>
          <p:cNvPicPr>
            <a:picLocks noChangeAspect="1"/>
          </p:cNvPicPr>
          <p:nvPr/>
        </p:nvPicPr>
        <p:blipFill>
          <a:blip r:embed="rId3"/>
          <a:stretch>
            <a:fillRect/>
          </a:stretch>
        </p:blipFill>
        <p:spPr>
          <a:xfrm>
            <a:off x="1661781" y="157397"/>
            <a:ext cx="492638" cy="798199"/>
          </a:xfrm>
          <a:prstGeom prst="rect">
            <a:avLst/>
          </a:prstGeom>
        </p:spPr>
      </p:pic>
      <p:pic>
        <p:nvPicPr>
          <p:cNvPr id="22" name="Picture 21">
            <a:extLst>
              <a:ext uri="{FF2B5EF4-FFF2-40B4-BE49-F238E27FC236}">
                <a16:creationId xmlns:a16="http://schemas.microsoft.com/office/drawing/2014/main" id="{CAD6771A-DFA5-ED44-8FC2-7DB7C8E51C9A}"/>
              </a:ext>
            </a:extLst>
          </p:cNvPr>
          <p:cNvPicPr>
            <a:picLocks noChangeAspect="1"/>
          </p:cNvPicPr>
          <p:nvPr/>
        </p:nvPicPr>
        <p:blipFill>
          <a:blip r:embed="rId3"/>
          <a:stretch>
            <a:fillRect/>
          </a:stretch>
        </p:blipFill>
        <p:spPr>
          <a:xfrm>
            <a:off x="1641147" y="1135491"/>
            <a:ext cx="492638" cy="798199"/>
          </a:xfrm>
          <a:prstGeom prst="rect">
            <a:avLst/>
          </a:prstGeom>
        </p:spPr>
      </p:pic>
      <p:pic>
        <p:nvPicPr>
          <p:cNvPr id="23" name="Picture 22">
            <a:extLst>
              <a:ext uri="{FF2B5EF4-FFF2-40B4-BE49-F238E27FC236}">
                <a16:creationId xmlns:a16="http://schemas.microsoft.com/office/drawing/2014/main" id="{6FBF50C4-25AA-B046-ACC0-0894E1852BC8}"/>
              </a:ext>
            </a:extLst>
          </p:cNvPr>
          <p:cNvPicPr>
            <a:picLocks noChangeAspect="1"/>
          </p:cNvPicPr>
          <p:nvPr/>
        </p:nvPicPr>
        <p:blipFill>
          <a:blip r:embed="rId3"/>
          <a:stretch>
            <a:fillRect/>
          </a:stretch>
        </p:blipFill>
        <p:spPr>
          <a:xfrm>
            <a:off x="1641147" y="2167328"/>
            <a:ext cx="492638" cy="798199"/>
          </a:xfrm>
          <a:prstGeom prst="rect">
            <a:avLst/>
          </a:prstGeom>
        </p:spPr>
      </p:pic>
      <p:pic>
        <p:nvPicPr>
          <p:cNvPr id="24" name="Picture 23">
            <a:extLst>
              <a:ext uri="{FF2B5EF4-FFF2-40B4-BE49-F238E27FC236}">
                <a16:creationId xmlns:a16="http://schemas.microsoft.com/office/drawing/2014/main" id="{563EB516-3650-924A-80BF-94BE8E36AD09}"/>
              </a:ext>
            </a:extLst>
          </p:cNvPr>
          <p:cNvPicPr>
            <a:picLocks noChangeAspect="1"/>
          </p:cNvPicPr>
          <p:nvPr/>
        </p:nvPicPr>
        <p:blipFill>
          <a:blip r:embed="rId3"/>
          <a:stretch>
            <a:fillRect/>
          </a:stretch>
        </p:blipFill>
        <p:spPr>
          <a:xfrm>
            <a:off x="1688911" y="3211018"/>
            <a:ext cx="492638" cy="798199"/>
          </a:xfrm>
          <a:prstGeom prst="rect">
            <a:avLst/>
          </a:prstGeom>
        </p:spPr>
      </p:pic>
      <p:pic>
        <p:nvPicPr>
          <p:cNvPr id="25" name="Picture 24">
            <a:extLst>
              <a:ext uri="{FF2B5EF4-FFF2-40B4-BE49-F238E27FC236}">
                <a16:creationId xmlns:a16="http://schemas.microsoft.com/office/drawing/2014/main" id="{50438B7D-76E6-7549-B230-8C1BA941A6E8}"/>
              </a:ext>
            </a:extLst>
          </p:cNvPr>
          <p:cNvPicPr>
            <a:picLocks noChangeAspect="1"/>
          </p:cNvPicPr>
          <p:nvPr/>
        </p:nvPicPr>
        <p:blipFill>
          <a:blip r:embed="rId3"/>
          <a:stretch>
            <a:fillRect/>
          </a:stretch>
        </p:blipFill>
        <p:spPr>
          <a:xfrm>
            <a:off x="1688912" y="4177259"/>
            <a:ext cx="492638" cy="798199"/>
          </a:xfrm>
          <a:prstGeom prst="rect">
            <a:avLst/>
          </a:prstGeom>
        </p:spPr>
      </p:pic>
      <p:pic>
        <p:nvPicPr>
          <p:cNvPr id="26" name="Picture 25">
            <a:extLst>
              <a:ext uri="{FF2B5EF4-FFF2-40B4-BE49-F238E27FC236}">
                <a16:creationId xmlns:a16="http://schemas.microsoft.com/office/drawing/2014/main" id="{0C37EAEA-155F-3F47-8846-D73E967F7D39}"/>
              </a:ext>
            </a:extLst>
          </p:cNvPr>
          <p:cNvPicPr>
            <a:picLocks noChangeAspect="1"/>
          </p:cNvPicPr>
          <p:nvPr/>
        </p:nvPicPr>
        <p:blipFill>
          <a:blip r:embed="rId4"/>
          <a:stretch>
            <a:fillRect/>
          </a:stretch>
        </p:blipFill>
        <p:spPr>
          <a:xfrm>
            <a:off x="8173633" y="236612"/>
            <a:ext cx="631537" cy="471145"/>
          </a:xfrm>
          <a:prstGeom prst="rect">
            <a:avLst/>
          </a:prstGeom>
        </p:spPr>
      </p:pic>
      <p:pic>
        <p:nvPicPr>
          <p:cNvPr id="27" name="Picture 26">
            <a:extLst>
              <a:ext uri="{FF2B5EF4-FFF2-40B4-BE49-F238E27FC236}">
                <a16:creationId xmlns:a16="http://schemas.microsoft.com/office/drawing/2014/main" id="{6A8A0727-0EA8-B540-8BDA-CE6DD715421B}"/>
              </a:ext>
            </a:extLst>
          </p:cNvPr>
          <p:cNvPicPr>
            <a:picLocks noChangeAspect="1"/>
          </p:cNvPicPr>
          <p:nvPr/>
        </p:nvPicPr>
        <p:blipFill>
          <a:blip r:embed="rId4"/>
          <a:stretch>
            <a:fillRect/>
          </a:stretch>
        </p:blipFill>
        <p:spPr>
          <a:xfrm>
            <a:off x="8173633" y="1325889"/>
            <a:ext cx="631537" cy="471145"/>
          </a:xfrm>
          <a:prstGeom prst="rect">
            <a:avLst/>
          </a:prstGeom>
        </p:spPr>
      </p:pic>
      <p:pic>
        <p:nvPicPr>
          <p:cNvPr id="28" name="Picture 27">
            <a:extLst>
              <a:ext uri="{FF2B5EF4-FFF2-40B4-BE49-F238E27FC236}">
                <a16:creationId xmlns:a16="http://schemas.microsoft.com/office/drawing/2014/main" id="{54AD20C5-CB6D-F14B-AF28-712FF0025F79}"/>
              </a:ext>
            </a:extLst>
          </p:cNvPr>
          <p:cNvPicPr>
            <a:picLocks noChangeAspect="1"/>
          </p:cNvPicPr>
          <p:nvPr/>
        </p:nvPicPr>
        <p:blipFill>
          <a:blip r:embed="rId4"/>
          <a:stretch>
            <a:fillRect/>
          </a:stretch>
        </p:blipFill>
        <p:spPr>
          <a:xfrm>
            <a:off x="8155406" y="2330854"/>
            <a:ext cx="631537" cy="471145"/>
          </a:xfrm>
          <a:prstGeom prst="rect">
            <a:avLst/>
          </a:prstGeom>
        </p:spPr>
      </p:pic>
      <p:pic>
        <p:nvPicPr>
          <p:cNvPr id="29" name="Picture 28">
            <a:extLst>
              <a:ext uri="{FF2B5EF4-FFF2-40B4-BE49-F238E27FC236}">
                <a16:creationId xmlns:a16="http://schemas.microsoft.com/office/drawing/2014/main" id="{ED0D5577-B8E4-A746-9EC2-67509F56F6EC}"/>
              </a:ext>
            </a:extLst>
          </p:cNvPr>
          <p:cNvPicPr>
            <a:picLocks noChangeAspect="1"/>
          </p:cNvPicPr>
          <p:nvPr/>
        </p:nvPicPr>
        <p:blipFill>
          <a:blip r:embed="rId4"/>
          <a:stretch>
            <a:fillRect/>
          </a:stretch>
        </p:blipFill>
        <p:spPr>
          <a:xfrm>
            <a:off x="8173633" y="3315382"/>
            <a:ext cx="631537" cy="471145"/>
          </a:xfrm>
          <a:prstGeom prst="rect">
            <a:avLst/>
          </a:prstGeom>
        </p:spPr>
      </p:pic>
      <p:pic>
        <p:nvPicPr>
          <p:cNvPr id="30" name="Picture 29">
            <a:extLst>
              <a:ext uri="{FF2B5EF4-FFF2-40B4-BE49-F238E27FC236}">
                <a16:creationId xmlns:a16="http://schemas.microsoft.com/office/drawing/2014/main" id="{84B36DAD-BB47-C647-B7A3-1B77E9616A91}"/>
              </a:ext>
            </a:extLst>
          </p:cNvPr>
          <p:cNvPicPr>
            <a:picLocks noChangeAspect="1"/>
          </p:cNvPicPr>
          <p:nvPr/>
        </p:nvPicPr>
        <p:blipFill>
          <a:blip r:embed="rId4"/>
          <a:stretch>
            <a:fillRect/>
          </a:stretch>
        </p:blipFill>
        <p:spPr>
          <a:xfrm>
            <a:off x="8155407" y="4340785"/>
            <a:ext cx="631537" cy="471145"/>
          </a:xfrm>
          <a:prstGeom prst="rect">
            <a:avLst/>
          </a:prstGeom>
        </p:spPr>
      </p:pic>
      <p:pic>
        <p:nvPicPr>
          <p:cNvPr id="111" name="Google Shape;111;p16">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sp>
        <p:nvSpPr>
          <p:cNvPr id="14" name="TextBox 13">
            <a:extLst>
              <a:ext uri="{FF2B5EF4-FFF2-40B4-BE49-F238E27FC236}">
                <a16:creationId xmlns:a16="http://schemas.microsoft.com/office/drawing/2014/main" id="{46D7AB6D-024A-413C-96D0-B2F63AA8D710}"/>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BFEF5C50-12F4-4B3A-84FB-38765FC75B6C}"/>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6" name="Google Shape;146;p20">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6" name="Google Shape;139;p19">
            <a:extLst>
              <a:ext uri="{FF2B5EF4-FFF2-40B4-BE49-F238E27FC236}">
                <a16:creationId xmlns:a16="http://schemas.microsoft.com/office/drawing/2014/main" id="{10C6A3CE-E4CA-7249-A40C-55E7DC618D21}"/>
              </a:ext>
            </a:extLst>
          </p:cNvPr>
          <p:cNvSpPr txBox="1"/>
          <p:nvPr/>
        </p:nvSpPr>
        <p:spPr>
          <a:xfrm>
            <a:off x="362575" y="360600"/>
            <a:ext cx="8617800" cy="4422300"/>
          </a:xfrm>
          <a:prstGeom prst="rect">
            <a:avLst/>
          </a:prstGeom>
          <a:noFill/>
          <a:ln>
            <a:noFill/>
          </a:ln>
        </p:spPr>
        <p:txBody>
          <a:bodyPr spcFirstLastPara="1" wrap="square" lIns="91425" tIns="91425" rIns="91425" bIns="91425" anchor="t" anchorCtr="0">
            <a:noAutofit/>
          </a:bodyPr>
          <a:lstStyle/>
          <a:p>
            <a:pPr marL="2743200" lvl="0" indent="457200" algn="l" rtl="0">
              <a:lnSpc>
                <a:spcPct val="169545"/>
              </a:lnSpc>
              <a:spcBef>
                <a:spcPts val="1200"/>
              </a:spcBef>
              <a:spcAft>
                <a:spcPts val="0"/>
              </a:spcAft>
              <a:buNone/>
            </a:pPr>
            <a:r>
              <a:rPr lang="en" sz="1600" b="1" dirty="0">
                <a:solidFill>
                  <a:schemeClr val="dk1"/>
                </a:solidFill>
              </a:rPr>
              <a:t>Breathing is the most efficient and helpful way to</a:t>
            </a:r>
            <a:endParaRPr sz="1600" b="1" dirty="0">
              <a:solidFill>
                <a:schemeClr val="dk1"/>
              </a:solidFill>
            </a:endParaRPr>
          </a:p>
          <a:p>
            <a:pPr marL="0" lvl="0" indent="0" algn="l" rtl="0">
              <a:lnSpc>
                <a:spcPct val="169545"/>
              </a:lnSpc>
              <a:spcBef>
                <a:spcPts val="1200"/>
              </a:spcBef>
              <a:spcAft>
                <a:spcPts val="0"/>
              </a:spcAft>
              <a:buNone/>
            </a:pPr>
            <a:r>
              <a:rPr lang="en" sz="1600" b="1" dirty="0">
                <a:solidFill>
                  <a:schemeClr val="dk1"/>
                </a:solidFill>
              </a:rPr>
              <a:t>calm our bodies down when we feel stress, fear, sadness, or anger. Breathing in specific ways actually tricks our brain into thinking we are at rest, and our body (our lungs and heart) follow the brain’s lead. Power breathing for 15-30 seconds can calm our bodies down without anyone else even having to know.</a:t>
            </a:r>
            <a:endParaRPr sz="1600" b="1" dirty="0">
              <a:solidFill>
                <a:schemeClr val="dk1"/>
              </a:solidFill>
            </a:endParaRPr>
          </a:p>
          <a:p>
            <a:pPr marL="457200" lvl="0" indent="-330200" algn="l" rtl="0">
              <a:lnSpc>
                <a:spcPct val="115000"/>
              </a:lnSpc>
              <a:spcBef>
                <a:spcPts val="1200"/>
              </a:spcBef>
              <a:spcAft>
                <a:spcPts val="0"/>
              </a:spcAft>
              <a:buClr>
                <a:schemeClr val="dk1"/>
              </a:buClr>
              <a:buSzPts val="1600"/>
              <a:buAutoNum type="arabicPeriod"/>
            </a:pPr>
            <a:r>
              <a:rPr lang="en" sz="1600" dirty="0">
                <a:solidFill>
                  <a:schemeClr val="dk1"/>
                </a:solidFill>
              </a:rPr>
              <a:t>Put a hand on your chest and one on your stomach.</a:t>
            </a:r>
            <a:endParaRPr sz="1600" dirty="0">
              <a:solidFill>
                <a:schemeClr val="dk1"/>
              </a:solidFill>
            </a:endParaRPr>
          </a:p>
          <a:p>
            <a:pPr marL="457200" marR="749300" lvl="0" indent="-317500" algn="l" rtl="0">
              <a:lnSpc>
                <a:spcPct val="107000"/>
              </a:lnSpc>
              <a:spcBef>
                <a:spcPts val="0"/>
              </a:spcBef>
              <a:spcAft>
                <a:spcPts val="0"/>
              </a:spcAft>
              <a:buClr>
                <a:schemeClr val="dk1"/>
              </a:buClr>
              <a:buSzPts val="1400"/>
              <a:buAutoNum type="arabicPeriod"/>
            </a:pPr>
            <a:r>
              <a:rPr lang="en" sz="1600" dirty="0">
                <a:solidFill>
                  <a:schemeClr val="dk1"/>
                </a:solidFill>
              </a:rPr>
              <a:t>Breathe in through your nose for 4 seconds. Focus on breathing as steadily as possible and fill your lungs and stomach as much as you can.</a:t>
            </a:r>
            <a:endParaRPr sz="1600" dirty="0">
              <a:solidFill>
                <a:schemeClr val="dk1"/>
              </a:solidFill>
            </a:endParaRPr>
          </a:p>
          <a:p>
            <a:pPr marL="457200" marR="1308100" lvl="0" indent="-317500" algn="l" rtl="0">
              <a:lnSpc>
                <a:spcPct val="107000"/>
              </a:lnSpc>
              <a:spcBef>
                <a:spcPts val="0"/>
              </a:spcBef>
              <a:spcAft>
                <a:spcPts val="0"/>
              </a:spcAft>
              <a:buClr>
                <a:schemeClr val="dk1"/>
              </a:buClr>
              <a:buSzPts val="1400"/>
              <a:buAutoNum type="arabicPeriod"/>
            </a:pPr>
            <a:r>
              <a:rPr lang="en" sz="1600" dirty="0">
                <a:solidFill>
                  <a:schemeClr val="dk1"/>
                </a:solidFill>
              </a:rPr>
              <a:t>Breathe slowly and consistently out of your mouth for 8 full seconds.</a:t>
            </a:r>
            <a:endParaRPr sz="1600" dirty="0">
              <a:solidFill>
                <a:schemeClr val="dk1"/>
              </a:solidFill>
            </a:endParaRPr>
          </a:p>
          <a:p>
            <a:pPr marL="457200" lvl="0" indent="-330200" algn="l" rtl="0">
              <a:spcBef>
                <a:spcPts val="0"/>
              </a:spcBef>
              <a:spcAft>
                <a:spcPts val="0"/>
              </a:spcAft>
              <a:buClr>
                <a:schemeClr val="dk1"/>
              </a:buClr>
              <a:buSzPts val="1600"/>
              <a:buAutoNum type="arabicPeriod"/>
            </a:pPr>
            <a:r>
              <a:rPr lang="en" sz="1600" dirty="0">
                <a:solidFill>
                  <a:schemeClr val="dk1"/>
                </a:solidFill>
              </a:rPr>
              <a:t>Repeat this step 3-4 times to calm your body down.</a:t>
            </a:r>
            <a:endParaRPr dirty="0"/>
          </a:p>
        </p:txBody>
      </p:sp>
      <p:sp>
        <p:nvSpPr>
          <p:cNvPr id="7" name="Google Shape;140;p19">
            <a:extLst>
              <a:ext uri="{FF2B5EF4-FFF2-40B4-BE49-F238E27FC236}">
                <a16:creationId xmlns:a16="http://schemas.microsoft.com/office/drawing/2014/main" id="{22F3CBF4-6019-F245-9F3A-14DEA6270953}"/>
              </a:ext>
            </a:extLst>
          </p:cNvPr>
          <p:cNvSpPr txBox="1"/>
          <p:nvPr/>
        </p:nvSpPr>
        <p:spPr>
          <a:xfrm>
            <a:off x="513600" y="4456200"/>
            <a:ext cx="8179800" cy="573900"/>
          </a:xfrm>
          <a:prstGeom prst="rect">
            <a:avLst/>
          </a:prstGeom>
          <a:noFill/>
          <a:ln>
            <a:noFill/>
          </a:ln>
        </p:spPr>
        <p:txBody>
          <a:bodyPr spcFirstLastPara="1" wrap="square" lIns="91425" tIns="91425" rIns="91425" bIns="91425" anchor="t" anchorCtr="0">
            <a:noAutofit/>
          </a:bodyPr>
          <a:lstStyle/>
          <a:p>
            <a:pPr marL="762000" marR="736600" lvl="0" indent="0" algn="ctr" rtl="0">
              <a:lnSpc>
                <a:spcPct val="107000"/>
              </a:lnSpc>
              <a:spcBef>
                <a:spcPts val="0"/>
              </a:spcBef>
              <a:spcAft>
                <a:spcPts val="0"/>
              </a:spcAft>
              <a:buNone/>
            </a:pPr>
            <a:r>
              <a:rPr lang="en" sz="1100" b="1">
                <a:solidFill>
                  <a:schemeClr val="dk1"/>
                </a:solidFill>
              </a:rPr>
              <a:t>**To put our body back at rest, we have to breathe at a ratio of 1:2, which means                                  that however long we breathe in, we need to breathe out for twice as long**</a:t>
            </a:r>
            <a:endParaRPr sz="1100" b="1">
              <a:solidFill>
                <a:schemeClr val="dk1"/>
              </a:solidFill>
            </a:endParaRPr>
          </a:p>
        </p:txBody>
      </p:sp>
      <p:sp>
        <p:nvSpPr>
          <p:cNvPr id="8" name="Google Shape;142;p19">
            <a:extLst>
              <a:ext uri="{FF2B5EF4-FFF2-40B4-BE49-F238E27FC236}">
                <a16:creationId xmlns:a16="http://schemas.microsoft.com/office/drawing/2014/main" id="{0825E861-7A1D-4147-B0CA-07A21180E396}"/>
              </a:ext>
            </a:extLst>
          </p:cNvPr>
          <p:cNvSpPr txBox="1"/>
          <p:nvPr/>
        </p:nvSpPr>
        <p:spPr>
          <a:xfrm>
            <a:off x="649000" y="203725"/>
            <a:ext cx="2782500" cy="7254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200" b="1">
                <a:solidFill>
                  <a:srgbClr val="FFFFFF"/>
                </a:solidFill>
                <a:latin typeface="Amatic SC"/>
                <a:ea typeface="Amatic SC"/>
                <a:cs typeface="Amatic SC"/>
                <a:sym typeface="Amatic SC"/>
              </a:rPr>
              <a:t>Power breaths</a:t>
            </a:r>
            <a:endParaRPr sz="4200" b="1">
              <a:solidFill>
                <a:srgbClr val="FFFFFF"/>
              </a:solidFill>
              <a:latin typeface="Amatic SC"/>
              <a:ea typeface="Amatic SC"/>
              <a:cs typeface="Amatic SC"/>
              <a:sym typeface="Amatic SC"/>
            </a:endParaRPr>
          </a:p>
        </p:txBody>
      </p:sp>
      <p:pic>
        <p:nvPicPr>
          <p:cNvPr id="9" name="Picture 8">
            <a:hlinkClick r:id="rId5" action="ppaction://hlinksldjump"/>
            <a:extLst>
              <a:ext uri="{FF2B5EF4-FFF2-40B4-BE49-F238E27FC236}">
                <a16:creationId xmlns:a16="http://schemas.microsoft.com/office/drawing/2014/main" id="{DF846B10-AFF7-D84C-B3EF-ABB7736E90C7}"/>
              </a:ext>
            </a:extLst>
          </p:cNvPr>
          <p:cNvPicPr>
            <a:picLocks noChangeAspect="1"/>
          </p:cNvPicPr>
          <p:nvPr/>
        </p:nvPicPr>
        <p:blipFill>
          <a:blip r:embed="rId6"/>
          <a:stretch>
            <a:fillRect/>
          </a:stretch>
        </p:blipFill>
        <p:spPr>
          <a:xfrm>
            <a:off x="18343" y="4712428"/>
            <a:ext cx="266052" cy="431072"/>
          </a:xfrm>
          <a:prstGeom prst="rect">
            <a:avLst/>
          </a:prstGeom>
        </p:spPr>
      </p:pic>
      <p:sp>
        <p:nvSpPr>
          <p:cNvPr id="10" name="TextBox 9">
            <a:extLst>
              <a:ext uri="{FF2B5EF4-FFF2-40B4-BE49-F238E27FC236}">
                <a16:creationId xmlns:a16="http://schemas.microsoft.com/office/drawing/2014/main" id="{AA96E3D5-C591-4E63-B346-C75F35123B96}"/>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C6C93BE3-E9DF-4CC3-9E87-977B88A51017}"/>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1414021" y="127750"/>
            <a:ext cx="3495854"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sz="4800" b="1" dirty="0">
                <a:solidFill>
                  <a:srgbClr val="FFFFFF"/>
                </a:solidFill>
                <a:latin typeface="Amatic SC"/>
                <a:ea typeface="Amatic SC"/>
                <a:cs typeface="Amatic SC"/>
                <a:sym typeface="Amatic SC"/>
              </a:rPr>
              <a:t>HOME </a:t>
            </a:r>
            <a:endParaRPr sz="4800" b="1" dirty="0">
              <a:solidFill>
                <a:srgbClr val="FFFFFF"/>
              </a:solidFill>
              <a:latin typeface="Amatic SC"/>
              <a:ea typeface="Amatic SC"/>
              <a:cs typeface="Amatic SC"/>
              <a:sym typeface="Amatic SC"/>
            </a:endParaRPr>
          </a:p>
          <a:p>
            <a:pPr marL="0" lvl="0" indent="0" algn="r" rtl="0">
              <a:spcBef>
                <a:spcPts val="0"/>
              </a:spcBef>
              <a:spcAft>
                <a:spcPts val="0"/>
              </a:spcAft>
              <a:buNone/>
            </a:pPr>
            <a:r>
              <a:rPr lang="en-US" sz="4800" b="1" dirty="0">
                <a:solidFill>
                  <a:srgbClr val="FFFFFF"/>
                </a:solidFill>
                <a:latin typeface="Amatic SC"/>
                <a:ea typeface="Amatic SC"/>
                <a:cs typeface="Amatic SC"/>
                <a:sym typeface="Amatic SC"/>
              </a:rPr>
              <a:t>Activity</a:t>
            </a:r>
            <a:r>
              <a:rPr lang="en" sz="4800" b="1" dirty="0">
                <a:solidFill>
                  <a:srgbClr val="FFFFFF"/>
                </a:solidFill>
                <a:latin typeface="Amatic SC"/>
                <a:ea typeface="Amatic SC"/>
                <a:cs typeface="Amatic SC"/>
                <a:sym typeface="Amatic SC"/>
              </a:rPr>
              <a:t> review </a:t>
            </a:r>
            <a:endParaRPr sz="4800" b="1" dirty="0">
              <a:solidFill>
                <a:srgbClr val="FFFFFF"/>
              </a:solidFill>
              <a:latin typeface="Amatic SC"/>
              <a:ea typeface="Amatic SC"/>
              <a:cs typeface="Amatic SC"/>
              <a:sym typeface="Amatic SC"/>
            </a:endParaRPr>
          </a:p>
          <a:p>
            <a:pPr marL="0" lvl="0" indent="0" algn="r" rtl="0">
              <a:spcBef>
                <a:spcPts val="0"/>
              </a:spcBef>
              <a:spcAft>
                <a:spcPts val="0"/>
              </a:spcAft>
              <a:buNone/>
            </a:pPr>
            <a:endParaRPr sz="4800" b="1" dirty="0">
              <a:solidFill>
                <a:srgbClr val="FFFFFF"/>
              </a:solidFill>
              <a:latin typeface="Amatic SC"/>
              <a:ea typeface="Amatic SC"/>
              <a:cs typeface="Amatic SC"/>
              <a:sym typeface="Amatic SC"/>
            </a:endParaRPr>
          </a:p>
        </p:txBody>
      </p:sp>
      <p:sp>
        <p:nvSpPr>
          <p:cNvPr id="712" name="Google Shape;712;p75"/>
          <p:cNvSpPr txBox="1"/>
          <p:nvPr/>
        </p:nvSpPr>
        <p:spPr>
          <a:xfrm>
            <a:off x="319275" y="2177592"/>
            <a:ext cx="4622800" cy="239440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4000" b="1" dirty="0">
                <a:latin typeface="Amatic SC"/>
                <a:ea typeface="Amatic SC"/>
                <a:cs typeface="Amatic SC"/>
                <a:sym typeface="Amatic SC"/>
              </a:rPr>
              <a:t>S</a:t>
            </a:r>
            <a:r>
              <a:rPr lang="en" sz="4000" b="1" dirty="0">
                <a:latin typeface="Amatic SC"/>
                <a:ea typeface="Amatic SC"/>
                <a:cs typeface="Amatic SC"/>
                <a:sym typeface="Amatic SC"/>
              </a:rPr>
              <a:t>hare about a time you </a:t>
            </a:r>
            <a:r>
              <a:rPr lang="en-US" sz="4000" b="1" dirty="0">
                <a:latin typeface="Amatic SC"/>
                <a:ea typeface="Amatic SC"/>
                <a:cs typeface="Amatic SC"/>
                <a:sym typeface="Amatic SC"/>
              </a:rPr>
              <a:t>Had A Light or heavy feeling</a:t>
            </a:r>
            <a:r>
              <a:rPr lang="en" sz="4000" b="1" dirty="0">
                <a:latin typeface="Amatic SC"/>
                <a:ea typeface="Amatic SC"/>
                <a:cs typeface="Amatic SC"/>
                <a:sym typeface="Amatic SC"/>
              </a:rPr>
              <a:t>.</a:t>
            </a:r>
            <a:endParaRPr sz="4000" dirty="0"/>
          </a:p>
        </p:txBody>
      </p:sp>
      <p:pic>
        <p:nvPicPr>
          <p:cNvPr id="713" name="Google Shape;713;p75">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8" name="Picture 7">
            <a:hlinkClick r:id="rId5" action="ppaction://hlinksldjump"/>
            <a:extLst>
              <a:ext uri="{FF2B5EF4-FFF2-40B4-BE49-F238E27FC236}">
                <a16:creationId xmlns:a16="http://schemas.microsoft.com/office/drawing/2014/main" id="{7E0467C0-C9EA-6242-BEFA-B11D94A48D8E}"/>
              </a:ext>
            </a:extLst>
          </p:cNvPr>
          <p:cNvPicPr>
            <a:picLocks noChangeAspect="1"/>
          </p:cNvPicPr>
          <p:nvPr/>
        </p:nvPicPr>
        <p:blipFill>
          <a:blip r:embed="rId6"/>
          <a:stretch>
            <a:fillRect/>
          </a:stretch>
        </p:blipFill>
        <p:spPr>
          <a:xfrm>
            <a:off x="18343" y="4712428"/>
            <a:ext cx="266052" cy="431072"/>
          </a:xfrm>
          <a:prstGeom prst="rect">
            <a:avLst/>
          </a:prstGeom>
        </p:spPr>
      </p:pic>
      <p:pic>
        <p:nvPicPr>
          <p:cNvPr id="2" name="Picture 1">
            <a:extLst>
              <a:ext uri="{FF2B5EF4-FFF2-40B4-BE49-F238E27FC236}">
                <a16:creationId xmlns:a16="http://schemas.microsoft.com/office/drawing/2014/main" id="{1AC1FF91-10AB-4DA9-95F4-929D1CCB79C2}"/>
              </a:ext>
            </a:extLst>
          </p:cNvPr>
          <p:cNvPicPr>
            <a:picLocks noChangeAspect="1"/>
          </p:cNvPicPr>
          <p:nvPr/>
        </p:nvPicPr>
        <p:blipFill>
          <a:blip r:embed="rId7"/>
          <a:stretch>
            <a:fillRect/>
          </a:stretch>
        </p:blipFill>
        <p:spPr>
          <a:xfrm>
            <a:off x="5018616" y="1732716"/>
            <a:ext cx="3806109" cy="2839284"/>
          </a:xfrm>
          <a:prstGeom prst="rect">
            <a:avLst/>
          </a:prstGeom>
        </p:spPr>
      </p:pic>
      <p:sp>
        <p:nvSpPr>
          <p:cNvPr id="7" name="TextBox 6">
            <a:extLst>
              <a:ext uri="{FF2B5EF4-FFF2-40B4-BE49-F238E27FC236}">
                <a16:creationId xmlns:a16="http://schemas.microsoft.com/office/drawing/2014/main" id="{C6FEE0A4-4EB9-4ED1-9671-B75B448F263B}"/>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A064AE0A-8F24-4CA5-82E0-080B0ADA701C}"/>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8"/>
          <p:cNvPicPr preferRelativeResize="0"/>
          <p:nvPr/>
        </p:nvPicPr>
        <p:blipFill>
          <a:blip r:embed="rId3">
            <a:alphaModFix/>
          </a:blip>
          <a:stretch>
            <a:fillRect/>
          </a:stretch>
        </p:blipFill>
        <p:spPr>
          <a:xfrm>
            <a:off x="2584730" y="0"/>
            <a:ext cx="3974541" cy="5143499"/>
          </a:xfrm>
          <a:prstGeom prst="rect">
            <a:avLst/>
          </a:prstGeom>
          <a:noFill/>
          <a:ln>
            <a:noFill/>
          </a:ln>
        </p:spPr>
      </p:pic>
      <p:pic>
        <p:nvPicPr>
          <p:cNvPr id="131" name="Google Shape;131;p18">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5" name="Picture 4">
            <a:hlinkClick r:id="rId6" action="ppaction://hlinksldjump"/>
            <a:extLst>
              <a:ext uri="{FF2B5EF4-FFF2-40B4-BE49-F238E27FC236}">
                <a16:creationId xmlns:a16="http://schemas.microsoft.com/office/drawing/2014/main" id="{92F3AB96-A43A-AE4D-81BD-A5BABA374A6E}"/>
              </a:ext>
            </a:extLst>
          </p:cNvPr>
          <p:cNvPicPr>
            <a:picLocks noChangeAspect="1"/>
          </p:cNvPicPr>
          <p:nvPr/>
        </p:nvPicPr>
        <p:blipFill>
          <a:blip r:embed="rId7"/>
          <a:stretch>
            <a:fillRect/>
          </a:stretch>
        </p:blipFill>
        <p:spPr>
          <a:xfrm>
            <a:off x="18343" y="4712428"/>
            <a:ext cx="266052" cy="431072"/>
          </a:xfrm>
          <a:prstGeom prst="rect">
            <a:avLst/>
          </a:prstGeom>
        </p:spPr>
      </p:pic>
      <p:sp>
        <p:nvSpPr>
          <p:cNvPr id="6" name="TextBox 5">
            <a:extLst>
              <a:ext uri="{FF2B5EF4-FFF2-40B4-BE49-F238E27FC236}">
                <a16:creationId xmlns:a16="http://schemas.microsoft.com/office/drawing/2014/main" id="{9533790E-1AFF-4E12-BD94-13064A2688FF}"/>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223F4FBE-0137-410A-9659-4E2C9E832F2A}"/>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7"/>
          <p:cNvPicPr preferRelativeResize="0"/>
          <p:nvPr/>
        </p:nvPicPr>
        <p:blipFill>
          <a:blip r:embed="rId3">
            <a:alphaModFix/>
          </a:blip>
          <a:stretch>
            <a:fillRect/>
          </a:stretch>
        </p:blipFill>
        <p:spPr>
          <a:xfrm>
            <a:off x="263525" y="137575"/>
            <a:ext cx="7618474" cy="4868349"/>
          </a:xfrm>
          <a:prstGeom prst="rect">
            <a:avLst/>
          </a:prstGeom>
          <a:noFill/>
          <a:ln w="114300" cap="flat" cmpd="dbl">
            <a:solidFill>
              <a:schemeClr val="dk2"/>
            </a:solidFill>
            <a:prstDash val="solid"/>
            <a:round/>
            <a:headEnd type="none" w="sm" len="sm"/>
            <a:tailEnd type="none" w="sm" len="sm"/>
          </a:ln>
        </p:spPr>
      </p:pic>
      <p:sp>
        <p:nvSpPr>
          <p:cNvPr id="117" name="Google Shape;117;p17"/>
          <p:cNvSpPr/>
          <p:nvPr/>
        </p:nvSpPr>
        <p:spPr>
          <a:xfrm>
            <a:off x="3885258" y="2839575"/>
            <a:ext cx="375000" cy="1034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p17"/>
          <p:cNvPicPr preferRelativeResize="0"/>
          <p:nvPr/>
        </p:nvPicPr>
        <p:blipFill>
          <a:blip r:embed="rId4">
            <a:alphaModFix/>
          </a:blip>
          <a:stretch>
            <a:fillRect/>
          </a:stretch>
        </p:blipFill>
        <p:spPr>
          <a:xfrm>
            <a:off x="8247632" y="13699"/>
            <a:ext cx="632843" cy="691335"/>
          </a:xfrm>
          <a:prstGeom prst="rect">
            <a:avLst/>
          </a:prstGeom>
          <a:noFill/>
          <a:ln>
            <a:noFill/>
          </a:ln>
        </p:spPr>
      </p:pic>
      <p:pic>
        <p:nvPicPr>
          <p:cNvPr id="119" name="Google Shape;119;p17"/>
          <p:cNvPicPr preferRelativeResize="0"/>
          <p:nvPr/>
        </p:nvPicPr>
        <p:blipFill>
          <a:blip r:embed="rId5">
            <a:alphaModFix/>
          </a:blip>
          <a:stretch>
            <a:fillRect/>
          </a:stretch>
        </p:blipFill>
        <p:spPr>
          <a:xfrm>
            <a:off x="8203099" y="630563"/>
            <a:ext cx="632843" cy="691335"/>
          </a:xfrm>
          <a:prstGeom prst="rect">
            <a:avLst/>
          </a:prstGeom>
          <a:noFill/>
          <a:ln>
            <a:noFill/>
          </a:ln>
        </p:spPr>
      </p:pic>
      <p:pic>
        <p:nvPicPr>
          <p:cNvPr id="120" name="Google Shape;120;p17"/>
          <p:cNvPicPr preferRelativeResize="0"/>
          <p:nvPr/>
        </p:nvPicPr>
        <p:blipFill>
          <a:blip r:embed="rId6">
            <a:alphaModFix/>
          </a:blip>
          <a:stretch>
            <a:fillRect/>
          </a:stretch>
        </p:blipFill>
        <p:spPr>
          <a:xfrm>
            <a:off x="8203099" y="1334243"/>
            <a:ext cx="632843" cy="561364"/>
          </a:xfrm>
          <a:prstGeom prst="rect">
            <a:avLst/>
          </a:prstGeom>
          <a:noFill/>
          <a:ln>
            <a:noFill/>
          </a:ln>
        </p:spPr>
      </p:pic>
      <p:pic>
        <p:nvPicPr>
          <p:cNvPr id="121" name="Google Shape;121;p17"/>
          <p:cNvPicPr preferRelativeResize="0"/>
          <p:nvPr/>
        </p:nvPicPr>
        <p:blipFill>
          <a:blip r:embed="rId7">
            <a:alphaModFix/>
          </a:blip>
          <a:stretch>
            <a:fillRect/>
          </a:stretch>
        </p:blipFill>
        <p:spPr>
          <a:xfrm>
            <a:off x="8175710" y="1979527"/>
            <a:ext cx="677376" cy="647071"/>
          </a:xfrm>
          <a:prstGeom prst="rect">
            <a:avLst/>
          </a:prstGeom>
          <a:noFill/>
          <a:ln>
            <a:noFill/>
          </a:ln>
        </p:spPr>
      </p:pic>
      <p:pic>
        <p:nvPicPr>
          <p:cNvPr id="122" name="Google Shape;122;p17"/>
          <p:cNvPicPr preferRelativeResize="0"/>
          <p:nvPr/>
        </p:nvPicPr>
        <p:blipFill>
          <a:blip r:embed="rId8">
            <a:alphaModFix/>
          </a:blip>
          <a:stretch>
            <a:fillRect/>
          </a:stretch>
        </p:blipFill>
        <p:spPr>
          <a:xfrm>
            <a:off x="8161251" y="2689686"/>
            <a:ext cx="677376" cy="773497"/>
          </a:xfrm>
          <a:prstGeom prst="rect">
            <a:avLst/>
          </a:prstGeom>
          <a:noFill/>
          <a:ln>
            <a:noFill/>
          </a:ln>
        </p:spPr>
      </p:pic>
      <p:pic>
        <p:nvPicPr>
          <p:cNvPr id="123" name="Google Shape;123;p17"/>
          <p:cNvPicPr preferRelativeResize="0"/>
          <p:nvPr/>
        </p:nvPicPr>
        <p:blipFill>
          <a:blip r:embed="rId9">
            <a:alphaModFix/>
          </a:blip>
          <a:stretch>
            <a:fillRect/>
          </a:stretch>
        </p:blipFill>
        <p:spPr>
          <a:xfrm>
            <a:off x="8247631" y="3483581"/>
            <a:ext cx="632844" cy="691335"/>
          </a:xfrm>
          <a:prstGeom prst="rect">
            <a:avLst/>
          </a:prstGeom>
          <a:noFill/>
          <a:ln>
            <a:noFill/>
          </a:ln>
        </p:spPr>
      </p:pic>
      <p:pic>
        <p:nvPicPr>
          <p:cNvPr id="124" name="Google Shape;124;p17">
            <a:hlinkClick r:id="rId10" action="ppaction://hlinksldjump"/>
          </p:cNvPr>
          <p:cNvPicPr preferRelativeResize="0"/>
          <p:nvPr/>
        </p:nvPicPr>
        <p:blipFill>
          <a:blip r:embed="rId11">
            <a:alphaModFix/>
          </a:blip>
          <a:stretch>
            <a:fillRect/>
          </a:stretch>
        </p:blipFill>
        <p:spPr>
          <a:xfrm>
            <a:off x="0" y="1"/>
            <a:ext cx="319275" cy="323900"/>
          </a:xfrm>
          <a:prstGeom prst="rect">
            <a:avLst/>
          </a:prstGeom>
          <a:noFill/>
          <a:ln>
            <a:noFill/>
          </a:ln>
        </p:spPr>
      </p:pic>
      <p:pic>
        <p:nvPicPr>
          <p:cNvPr id="12" name="Picture 11">
            <a:hlinkClick r:id="rId12" action="ppaction://hlinksldjump"/>
            <a:extLst>
              <a:ext uri="{FF2B5EF4-FFF2-40B4-BE49-F238E27FC236}">
                <a16:creationId xmlns:a16="http://schemas.microsoft.com/office/drawing/2014/main" id="{965DBB25-6F1F-A74C-B320-05DC45AAA7EF}"/>
              </a:ext>
            </a:extLst>
          </p:cNvPr>
          <p:cNvPicPr>
            <a:picLocks noChangeAspect="1"/>
          </p:cNvPicPr>
          <p:nvPr/>
        </p:nvPicPr>
        <p:blipFill>
          <a:blip r:embed="rId13"/>
          <a:stretch>
            <a:fillRect/>
          </a:stretch>
        </p:blipFill>
        <p:spPr>
          <a:xfrm>
            <a:off x="18343" y="4712428"/>
            <a:ext cx="266052" cy="431072"/>
          </a:xfrm>
          <a:prstGeom prst="rect">
            <a:avLst/>
          </a:prstGeom>
        </p:spPr>
      </p:pic>
      <p:sp>
        <p:nvSpPr>
          <p:cNvPr id="13" name="TextBox 12">
            <a:extLst>
              <a:ext uri="{FF2B5EF4-FFF2-40B4-BE49-F238E27FC236}">
                <a16:creationId xmlns:a16="http://schemas.microsoft.com/office/drawing/2014/main" id="{40959607-E399-4594-917E-A13C6DD98A2C}"/>
              </a:ext>
            </a:extLst>
          </p:cNvPr>
          <p:cNvSpPr txBox="1"/>
          <p:nvPr/>
        </p:nvSpPr>
        <p:spPr>
          <a:xfrm>
            <a:off x="7927455" y="4527762"/>
            <a:ext cx="1273195" cy="369332"/>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48F1E9AC-5DEF-4926-BA20-A13AD5E2AF0C}"/>
              </a:ext>
            </a:extLst>
          </p:cNvPr>
          <p:cNvPicPr>
            <a:picLocks noChangeAspect="1"/>
          </p:cNvPicPr>
          <p:nvPr/>
        </p:nvPicPr>
        <p:blipFill>
          <a:blip r:embed="rId14"/>
          <a:stretch>
            <a:fillRect/>
          </a:stretch>
        </p:blipFill>
        <p:spPr>
          <a:xfrm>
            <a:off x="8692923" y="4886650"/>
            <a:ext cx="451077" cy="23391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TotalTime>
  <Words>1364</Words>
  <Application>Microsoft Office PowerPoint</Application>
  <PresentationFormat>On-screen Show (16:9)</PresentationFormat>
  <Paragraphs>156</Paragraphs>
  <Slides>29</Slides>
  <Notes>20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9" baseType="lpstr">
      <vt:lpstr>Amatic SC</vt:lpstr>
      <vt:lpstr>Ink Free</vt:lpstr>
      <vt:lpstr>Curlz MT</vt:lpstr>
      <vt:lpstr>Comic Sans MS</vt:lpstr>
      <vt:lpstr>Arial</vt:lpstr>
      <vt:lpstr>Times New Roman</vt:lpstr>
      <vt:lpstr>Calibri</vt:lpstr>
      <vt:lpstr>Kristen ITC</vt:lpstr>
      <vt:lpstr>Simple Light</vt:lpstr>
      <vt:lpstr>Acrobat Document</vt:lpstr>
      <vt:lpstr>PowerPoint Presentation</vt:lpstr>
      <vt:lpstr>Acknowledgment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Susan R. (HSC)</dc:creator>
  <cp:lastModifiedBy>Peters, Lindsey E (HSC)</cp:lastModifiedBy>
  <cp:revision>64</cp:revision>
  <dcterms:modified xsi:type="dcterms:W3CDTF">2021-12-08T21:38:54Z</dcterms:modified>
</cp:coreProperties>
</file>