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7"/>
  </p:notesMasterIdLst>
  <p:sldIdLst>
    <p:sldId id="256" r:id="rId2"/>
    <p:sldId id="341" r:id="rId3"/>
    <p:sldId id="257" r:id="rId4"/>
    <p:sldId id="258" r:id="rId5"/>
    <p:sldId id="259" r:id="rId6"/>
    <p:sldId id="263" r:id="rId7"/>
    <p:sldId id="318" r:id="rId8"/>
    <p:sldId id="321" r:id="rId9"/>
    <p:sldId id="261" r:id="rId10"/>
    <p:sldId id="262" r:id="rId11"/>
    <p:sldId id="260" r:id="rId12"/>
    <p:sldId id="335" r:id="rId13"/>
    <p:sldId id="334" r:id="rId14"/>
    <p:sldId id="268" r:id="rId15"/>
    <p:sldId id="265" r:id="rId16"/>
    <p:sldId id="327" r:id="rId17"/>
    <p:sldId id="303" r:id="rId18"/>
    <p:sldId id="336" r:id="rId19"/>
    <p:sldId id="264" r:id="rId20"/>
    <p:sldId id="267" r:id="rId21"/>
    <p:sldId id="339" r:id="rId22"/>
    <p:sldId id="340" r:id="rId23"/>
    <p:sldId id="338" r:id="rId24"/>
    <p:sldId id="319" r:id="rId25"/>
    <p:sldId id="320" r:id="rId26"/>
  </p:sldIdLst>
  <p:sldSz cx="9144000" cy="5143500" type="screen16x9"/>
  <p:notesSz cx="6858000" cy="9144000"/>
  <p:embeddedFontLst>
    <p:embeddedFont>
      <p:font typeface="Amatic SC" panose="020B0604020202020204" charset="-79"/>
      <p:regular r:id="rId28"/>
      <p:bold r:id="rId29"/>
    </p:embeddedFont>
    <p:embeddedFont>
      <p:font typeface="Calibri" panose="020F0502020204030204" pitchFamily="34" charset="0"/>
      <p:regular r:id="rId30"/>
      <p:bold r:id="rId31"/>
      <p:italic r:id="rId32"/>
      <p:boldItalic r:id="rId33"/>
    </p:embeddedFont>
    <p:embeddedFont>
      <p:font typeface="Comic Sans MS" panose="030F0702030302020204" pitchFamily="66" charset="0"/>
      <p:regular r:id="rId34"/>
      <p:bold r:id="rId35"/>
      <p:italic r:id="rId36"/>
      <p:boldItalic r:id="rId37"/>
    </p:embeddedFont>
    <p:embeddedFont>
      <p:font typeface="Ink Free" panose="03080402000500000000" pitchFamily="66" charset="0"/>
      <p:regular r:id="rId38"/>
    </p:embeddedFont>
    <p:embeddedFont>
      <p:font typeface="Kristen ITC" panose="03050502040202030202" pitchFamily="66"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66"/>
  </p:normalViewPr>
  <p:slideViewPr>
    <p:cSldViewPr snapToGrid="0">
      <p:cViewPr varScale="1">
        <p:scale>
          <a:sx n="143" d="100"/>
          <a:sy n="143" d="100"/>
        </p:scale>
        <p:origin x="636" y="10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feelings</a:t>
            </a:r>
            <a:r>
              <a:rPr lang="en-US" baseline="0" dirty="0"/>
              <a:t> rocks as you tell the story. Consider making story trauma-focused for gradual exposure. For example, kiddo woke up from a nightmare reminding them of the tough and scary thing that happened. </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13</a:t>
            </a:fld>
            <a:endParaRPr lang="en-US"/>
          </a:p>
        </p:txBody>
      </p:sp>
    </p:spTree>
    <p:extLst>
      <p:ext uri="{BB962C8B-B14F-4D97-AF65-F5344CB8AC3E}">
        <p14:creationId xmlns:p14="http://schemas.microsoft.com/office/powerpoint/2010/main" val="110866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light items to the back pack</a:t>
            </a:r>
            <a:r>
              <a:rPr lang="en-US" baseline="0" dirty="0"/>
              <a:t> as you tell the lightened story. Reflect on how heavy the backpack would be (not heavy) for carrying around</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14</a:t>
            </a:fld>
            <a:endParaRPr lang="en-US"/>
          </a:p>
        </p:txBody>
      </p:sp>
    </p:spTree>
    <p:extLst>
      <p:ext uri="{BB962C8B-B14F-4D97-AF65-F5344CB8AC3E}">
        <p14:creationId xmlns:p14="http://schemas.microsoft.com/office/powerpoint/2010/main" val="420908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others as</a:t>
            </a:r>
            <a:r>
              <a:rPr lang="en-US" baseline="0" dirty="0"/>
              <a:t> you’d like</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20</a:t>
            </a:fld>
            <a:endParaRPr lang="en-US"/>
          </a:p>
        </p:txBody>
      </p:sp>
    </p:spTree>
    <p:extLst>
      <p:ext uri="{BB962C8B-B14F-4D97-AF65-F5344CB8AC3E}">
        <p14:creationId xmlns:p14="http://schemas.microsoft.com/office/powerpoint/2010/main" val="340972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84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7daf982c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7daf982c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30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94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b12b67623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b12b67623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83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7daf982c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7daf982c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C0D03-4C8A-4837-84C5-E1F508D4D46E}"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EEE0D-C0EB-480D-911B-C32703146600}" type="slidenum">
              <a:rPr lang="en-US" smtClean="0"/>
              <a:t>‹#›</a:t>
            </a:fld>
            <a:endParaRPr lang="en-US"/>
          </a:p>
        </p:txBody>
      </p:sp>
    </p:spTree>
    <p:extLst>
      <p:ext uri="{BB962C8B-B14F-4D97-AF65-F5344CB8AC3E}">
        <p14:creationId xmlns:p14="http://schemas.microsoft.com/office/powerpoint/2010/main" val="130712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39.png"/><Relationship Id="rId12"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1.png"/><Relationship Id="rId5" Type="http://schemas.openxmlformats.org/officeDocument/2006/relationships/image" Target="../media/image37.png"/><Relationship Id="rId10" Type="http://schemas.openxmlformats.org/officeDocument/2006/relationships/slide" Target="slide3.xml"/><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48.png"/><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slide" Target="slide16.xml"/><Relationship Id="rId5" Type="http://schemas.openxmlformats.org/officeDocument/2006/relationships/image" Target="../media/image1.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jpg"/><Relationship Id="rId7"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slide" Target="slide4.xml"/><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slide" Target="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3" Type="http://schemas.openxmlformats.org/officeDocument/2006/relationships/slide" Target="slide23.xml"/><Relationship Id="rId18" Type="http://schemas.openxmlformats.org/officeDocument/2006/relationships/slide" Target="slide17.xml"/><Relationship Id="rId26" Type="http://schemas.openxmlformats.org/officeDocument/2006/relationships/slide" Target="slide13.xml"/><Relationship Id="rId3" Type="http://schemas.openxmlformats.org/officeDocument/2006/relationships/image" Target="../media/image3.jp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slide" Target="slide20.xml"/><Relationship Id="rId29"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slide" Target="slide22.xml"/><Relationship Id="rId32"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slide" Target="slide6.xml"/><Relationship Id="rId23" Type="http://schemas.openxmlformats.org/officeDocument/2006/relationships/image" Target="../media/image16.png"/><Relationship Id="rId28" Type="http://schemas.openxmlformats.org/officeDocument/2006/relationships/image" Target="../media/image19.png"/><Relationship Id="rId10" Type="http://schemas.openxmlformats.org/officeDocument/2006/relationships/slide" Target="slide5.xml"/><Relationship Id="rId19" Type="http://schemas.openxmlformats.org/officeDocument/2006/relationships/image" Target="../media/image14.png"/><Relationship Id="rId31" Type="http://schemas.openxmlformats.org/officeDocument/2006/relationships/slide" Target="slide16.xml"/><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slide" Target="slide19.xml"/><Relationship Id="rId27" Type="http://schemas.openxmlformats.org/officeDocument/2006/relationships/image" Target="../media/image18.png"/><Relationship Id="rId30" Type="http://schemas.openxmlformats.org/officeDocument/2006/relationships/image" Target="../media/image20.png"/><Relationship Id="rId8" Type="http://schemas.openxmlformats.org/officeDocument/2006/relationships/slide" Target="slide1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jpg"/><Relationship Id="rId10" Type="http://schemas.openxmlformats.org/officeDocument/2006/relationships/image" Target="../media/image2.png"/><Relationship Id="rId4" Type="http://schemas.openxmlformats.org/officeDocument/2006/relationships/image" Target="../media/image24.jp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slide" Target="slide3.xml"/><Relationship Id="rId9" Type="http://schemas.openxmlformats.org/officeDocument/2006/relationships/image" Target="../media/image28.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2 of 5.</a:t>
            </a:r>
            <a:endParaRPr sz="3300" dirty="0">
              <a:solidFill>
                <a:srgbClr val="FFFFFF"/>
              </a:solidFill>
            </a:endParaRPr>
          </a:p>
        </p:txBody>
      </p:sp>
      <p:sp>
        <p:nvSpPr>
          <p:cNvPr id="6" name="TextBox 5">
            <a:extLst>
              <a:ext uri="{FF2B5EF4-FFF2-40B4-BE49-F238E27FC236}">
                <a16:creationId xmlns:a16="http://schemas.microsoft.com/office/drawing/2014/main" id="{9D40D67B-9386-449B-AE9D-FCFB91E91FB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C00C10DD-DB09-42D3-91A7-E2E6FE2BC24D}"/>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a:blip r:embed="rId3">
            <a:alphaModFix/>
          </a:blip>
          <a:stretch>
            <a:fillRect/>
          </a:stretch>
        </p:blipFill>
        <p:spPr>
          <a:xfrm>
            <a:off x="2584731" y="0"/>
            <a:ext cx="3974538" cy="5143499"/>
          </a:xfrm>
          <a:prstGeom prst="rect">
            <a:avLst/>
          </a:prstGeom>
          <a:noFill/>
          <a:ln>
            <a:noFill/>
          </a:ln>
        </p:spPr>
      </p:pic>
      <p:pic>
        <p:nvPicPr>
          <p:cNvPr id="138" name="Google Shape;138;p19">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9" name="Google Shape;139;p19">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4E1C802C-4F4A-40C9-A58F-8BB579F8B8A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A429B8DA-136A-4633-AFC5-6557AB6D9440}"/>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437300" y="161951"/>
            <a:ext cx="7618474" cy="4868349"/>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885262" y="2866333"/>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7"/>
          <p:cNvPicPr preferRelativeResize="0"/>
          <p:nvPr/>
        </p:nvPicPr>
        <p:blipFill>
          <a:blip r:embed="rId4">
            <a:alphaModFix/>
          </a:blip>
          <a:stretch>
            <a:fillRect/>
          </a:stretch>
        </p:blipFill>
        <p:spPr>
          <a:xfrm>
            <a:off x="8173800" y="14904"/>
            <a:ext cx="656501" cy="641694"/>
          </a:xfrm>
          <a:prstGeom prst="rect">
            <a:avLst/>
          </a:prstGeom>
          <a:noFill/>
          <a:ln>
            <a:noFill/>
          </a:ln>
        </p:spPr>
      </p:pic>
      <p:pic>
        <p:nvPicPr>
          <p:cNvPr id="119" name="Google Shape;119;p17"/>
          <p:cNvPicPr preferRelativeResize="0"/>
          <p:nvPr/>
        </p:nvPicPr>
        <p:blipFill>
          <a:blip r:embed="rId5">
            <a:alphaModFix/>
          </a:blip>
          <a:stretch>
            <a:fillRect/>
          </a:stretch>
        </p:blipFill>
        <p:spPr>
          <a:xfrm>
            <a:off x="8173799" y="646132"/>
            <a:ext cx="656502" cy="710751"/>
          </a:xfrm>
          <a:prstGeom prst="rect">
            <a:avLst/>
          </a:prstGeom>
          <a:noFill/>
          <a:ln>
            <a:noFill/>
          </a:ln>
        </p:spPr>
      </p:pic>
      <p:pic>
        <p:nvPicPr>
          <p:cNvPr id="120" name="Google Shape;120;p17"/>
          <p:cNvPicPr preferRelativeResize="0"/>
          <p:nvPr/>
        </p:nvPicPr>
        <p:blipFill>
          <a:blip r:embed="rId6">
            <a:alphaModFix/>
          </a:blip>
          <a:stretch>
            <a:fillRect/>
          </a:stretch>
        </p:blipFill>
        <p:spPr>
          <a:xfrm>
            <a:off x="8173800" y="1360782"/>
            <a:ext cx="656501" cy="619062"/>
          </a:xfrm>
          <a:prstGeom prst="rect">
            <a:avLst/>
          </a:prstGeom>
          <a:noFill/>
          <a:ln>
            <a:noFill/>
          </a:ln>
        </p:spPr>
      </p:pic>
      <p:pic>
        <p:nvPicPr>
          <p:cNvPr id="121" name="Google Shape;121;p17"/>
          <p:cNvPicPr preferRelativeResize="0"/>
          <p:nvPr/>
        </p:nvPicPr>
        <p:blipFill>
          <a:blip r:embed="rId7">
            <a:alphaModFix/>
          </a:blip>
          <a:stretch>
            <a:fillRect/>
          </a:stretch>
        </p:blipFill>
        <p:spPr>
          <a:xfrm>
            <a:off x="8173800" y="2145889"/>
            <a:ext cx="656501" cy="619062"/>
          </a:xfrm>
          <a:prstGeom prst="rect">
            <a:avLst/>
          </a:prstGeom>
          <a:noFill/>
          <a:ln>
            <a:noFill/>
          </a:ln>
        </p:spPr>
      </p:pic>
      <p:pic>
        <p:nvPicPr>
          <p:cNvPr id="122" name="Google Shape;122;p17"/>
          <p:cNvPicPr preferRelativeResize="0"/>
          <p:nvPr/>
        </p:nvPicPr>
        <p:blipFill>
          <a:blip r:embed="rId8">
            <a:alphaModFix/>
          </a:blip>
          <a:stretch>
            <a:fillRect/>
          </a:stretch>
        </p:blipFill>
        <p:spPr>
          <a:xfrm>
            <a:off x="8173799" y="2742328"/>
            <a:ext cx="723477" cy="710751"/>
          </a:xfrm>
          <a:prstGeom prst="rect">
            <a:avLst/>
          </a:prstGeom>
          <a:noFill/>
          <a:ln>
            <a:noFill/>
          </a:ln>
        </p:spPr>
      </p:pic>
      <p:pic>
        <p:nvPicPr>
          <p:cNvPr id="123" name="Google Shape;123;p17"/>
          <p:cNvPicPr preferRelativeResize="0"/>
          <p:nvPr/>
        </p:nvPicPr>
        <p:blipFill>
          <a:blip r:embed="rId9">
            <a:alphaModFix/>
          </a:blip>
          <a:stretch>
            <a:fillRect/>
          </a:stretch>
        </p:blipFill>
        <p:spPr>
          <a:xfrm>
            <a:off x="8173798" y="3453079"/>
            <a:ext cx="627202" cy="710751"/>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5" name="Google Shape;125;p17">
            <a:hlinkClick r:id="rId12" action="ppaction://hlinksldjump"/>
          </p:cNvPr>
          <p:cNvPicPr preferRelativeResize="0"/>
          <p:nvPr/>
        </p:nvPicPr>
        <p:blipFill>
          <a:blip r:embed="rId13"/>
          <a:stretch>
            <a:fillRect/>
          </a:stretch>
        </p:blipFill>
        <p:spPr>
          <a:xfrm rot="-398067">
            <a:off x="19924" y="4766587"/>
            <a:ext cx="780525" cy="390262"/>
          </a:xfrm>
          <a:prstGeom prst="rect">
            <a:avLst/>
          </a:prstGeom>
          <a:noFill/>
          <a:ln>
            <a:noFill/>
          </a:ln>
        </p:spPr>
      </p:pic>
      <p:sp>
        <p:nvSpPr>
          <p:cNvPr id="13" name="TextBox 12">
            <a:extLst>
              <a:ext uri="{FF2B5EF4-FFF2-40B4-BE49-F238E27FC236}">
                <a16:creationId xmlns:a16="http://schemas.microsoft.com/office/drawing/2014/main" id="{B773CE59-CE22-4A2E-B1BB-3EA17FC58E56}"/>
              </a:ext>
            </a:extLst>
          </p:cNvPr>
          <p:cNvSpPr txBox="1"/>
          <p:nvPr/>
        </p:nvSpPr>
        <p:spPr>
          <a:xfrm>
            <a:off x="8173798" y="4457372"/>
            <a:ext cx="970202" cy="477054"/>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14" name="Picture 13">
            <a:extLst>
              <a:ext uri="{FF2B5EF4-FFF2-40B4-BE49-F238E27FC236}">
                <a16:creationId xmlns:a16="http://schemas.microsoft.com/office/drawing/2014/main" id="{83236961-80B8-42D4-8E15-F6FE924E77E1}"/>
              </a:ext>
            </a:extLst>
          </p:cNvPr>
          <p:cNvPicPr>
            <a:picLocks noChangeAspect="1"/>
          </p:cNvPicPr>
          <p:nvPr/>
        </p:nvPicPr>
        <p:blipFill>
          <a:blip r:embed="rId14"/>
          <a:stretch>
            <a:fillRect/>
          </a:stretch>
        </p:blipFill>
        <p:spPr>
          <a:xfrm>
            <a:off x="8692923" y="4886650"/>
            <a:ext cx="451077" cy="2339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367427"/>
            <a:ext cx="8196603" cy="3077310"/>
          </a:xfrm>
        </p:spPr>
        <p:txBody>
          <a:bodyPr/>
          <a:lstStyle/>
          <a:p>
            <a:pPr marL="0" lvl="0" indent="0" algn="ctr">
              <a:buNone/>
            </a:pPr>
            <a:r>
              <a:rPr lang="en-US" sz="3200" dirty="0">
                <a:solidFill>
                  <a:schemeClr val="tx1"/>
                </a:solidFill>
              </a:rPr>
              <a:t>Which feelings are light?</a:t>
            </a:r>
          </a:p>
          <a:p>
            <a:pPr marL="0" lvl="0" indent="0" algn="ctr">
              <a:buNone/>
            </a:pPr>
            <a:endParaRPr lang="en-US" sz="3200" dirty="0">
              <a:solidFill>
                <a:schemeClr val="tx1"/>
              </a:solidFill>
            </a:endParaRPr>
          </a:p>
          <a:p>
            <a:pPr marL="0" lvl="0" indent="0" algn="ctr">
              <a:buNone/>
            </a:pPr>
            <a:endParaRPr lang="en-US" sz="3200" dirty="0">
              <a:solidFill>
                <a:schemeClr val="tx1"/>
              </a:solidFill>
            </a:endParaRPr>
          </a:p>
          <a:p>
            <a:pPr marL="0" lvl="0" indent="0" algn="ctr">
              <a:buNone/>
            </a:pPr>
            <a:r>
              <a:rPr lang="en-US" sz="3200" dirty="0">
                <a:solidFill>
                  <a:schemeClr val="tx1"/>
                </a:solidFill>
              </a:rPr>
              <a:t>Which feelings are heavy?</a:t>
            </a:r>
          </a:p>
        </p:txBody>
      </p:sp>
      <p:sp>
        <p:nvSpPr>
          <p:cNvPr id="6" name="Google Shape;56;p13">
            <a:extLst>
              <a:ext uri="{FF2B5EF4-FFF2-40B4-BE49-F238E27FC236}">
                <a16:creationId xmlns:a16="http://schemas.microsoft.com/office/drawing/2014/main" id="{F77EB2DB-6280-C943-A6FB-6CC660066D3C}"/>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LIGHT VS. HEAVY FEELINGS</a:t>
            </a:r>
            <a:endParaRPr sz="4400" dirty="0">
              <a:solidFill>
                <a:srgbClr val="FFFFFF"/>
              </a:solidFill>
            </a:endParaRPr>
          </a:p>
        </p:txBody>
      </p:sp>
      <p:pic>
        <p:nvPicPr>
          <p:cNvPr id="9" name="Google Shape;88;p15">
            <a:hlinkClick r:id="rId2" action="ppaction://hlinksldjump"/>
            <a:extLst>
              <a:ext uri="{FF2B5EF4-FFF2-40B4-BE49-F238E27FC236}">
                <a16:creationId xmlns:a16="http://schemas.microsoft.com/office/drawing/2014/main" id="{7054AD8E-79BA-B549-90F2-599519A38C04}"/>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7" name="Google Shape;124;p17">
            <a:hlinkClick r:id="rId2" action="ppaction://hlinksldjump"/>
            <a:extLst>
              <a:ext uri="{FF2B5EF4-FFF2-40B4-BE49-F238E27FC236}">
                <a16:creationId xmlns:a16="http://schemas.microsoft.com/office/drawing/2014/main" id="{CE154112-5487-024B-A657-1937DE709AEB}"/>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8" name="Google Shape;125;p17">
            <a:hlinkClick r:id="rId4" action="ppaction://hlinksldjump"/>
            <a:extLst>
              <a:ext uri="{FF2B5EF4-FFF2-40B4-BE49-F238E27FC236}">
                <a16:creationId xmlns:a16="http://schemas.microsoft.com/office/drawing/2014/main" id="{B6B732F7-446A-7948-9EE6-DF3B9B0681C5}"/>
              </a:ext>
            </a:extLst>
          </p:cNvPr>
          <p:cNvPicPr preferRelativeResize="0"/>
          <p:nvPr/>
        </p:nvPicPr>
        <p:blipFill>
          <a:blip r:embed="rId5"/>
          <a:stretch>
            <a:fillRect/>
          </a:stretch>
        </p:blipFill>
        <p:spPr>
          <a:xfrm rot="-398067">
            <a:off x="19923" y="4744845"/>
            <a:ext cx="780525" cy="390262"/>
          </a:xfrm>
          <a:prstGeom prst="rect">
            <a:avLst/>
          </a:prstGeom>
          <a:noFill/>
          <a:ln>
            <a:noFill/>
          </a:ln>
        </p:spPr>
      </p:pic>
      <p:sp>
        <p:nvSpPr>
          <p:cNvPr id="11" name="TextBox 10">
            <a:extLst>
              <a:ext uri="{FF2B5EF4-FFF2-40B4-BE49-F238E27FC236}">
                <a16:creationId xmlns:a16="http://schemas.microsoft.com/office/drawing/2014/main" id="{5A41A90A-332B-4F7E-B589-C5B174C316A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9C04D78E-A941-4E0A-B3C4-6F101E1412D5}"/>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47382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958919" y="2394451"/>
            <a:ext cx="2202081" cy="2621526"/>
          </a:xfrm>
        </p:spPr>
      </p:pic>
      <p:sp>
        <p:nvSpPr>
          <p:cNvPr id="11" name="Rectangle 10"/>
          <p:cNvSpPr/>
          <p:nvPr/>
        </p:nvSpPr>
        <p:spPr>
          <a:xfrm>
            <a:off x="7879658" y="2234381"/>
            <a:ext cx="678426" cy="442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9" name="Group 18"/>
          <p:cNvGrpSpPr/>
          <p:nvPr/>
        </p:nvGrpSpPr>
        <p:grpSpPr>
          <a:xfrm>
            <a:off x="7086422" y="2947358"/>
            <a:ext cx="1352566" cy="1069941"/>
            <a:chOff x="9121138" y="3893616"/>
            <a:chExt cx="1803421" cy="1426588"/>
          </a:xfrm>
        </p:grpSpPr>
        <p:pic>
          <p:nvPicPr>
            <p:cNvPr id="17" name="Picture 16"/>
            <p:cNvPicPr>
              <a:picLocks noChangeAspect="1"/>
            </p:cNvPicPr>
            <p:nvPr/>
          </p:nvPicPr>
          <p:blipFill>
            <a:blip r:embed="rId4"/>
            <a:stretch>
              <a:fillRect/>
            </a:stretch>
          </p:blipFill>
          <p:spPr>
            <a:xfrm>
              <a:off x="9121138" y="3893616"/>
              <a:ext cx="1803421" cy="1426588"/>
            </a:xfrm>
            <a:prstGeom prst="rect">
              <a:avLst/>
            </a:prstGeom>
            <a:ln>
              <a:noFill/>
            </a:ln>
          </p:spPr>
        </p:pic>
        <p:sp>
          <p:nvSpPr>
            <p:cNvPr id="18" name="TextBox 17"/>
            <p:cNvSpPr txBox="1"/>
            <p:nvPr/>
          </p:nvSpPr>
          <p:spPr>
            <a:xfrm>
              <a:off x="9355573" y="4360689"/>
              <a:ext cx="1408933" cy="492443"/>
            </a:xfrm>
            <a:prstGeom prst="rect">
              <a:avLst/>
            </a:prstGeom>
            <a:noFill/>
          </p:spPr>
          <p:txBody>
            <a:bodyPr wrap="none" rtlCol="0">
              <a:spAutoFit/>
            </a:bodyPr>
            <a:lstStyle/>
            <a:p>
              <a:r>
                <a:rPr lang="en-US" sz="1800" b="1" dirty="0"/>
                <a:t>Worried</a:t>
              </a:r>
              <a:endParaRPr lang="en-US" sz="1050" b="1" dirty="0"/>
            </a:p>
          </p:txBody>
        </p:sp>
      </p:grpSp>
      <p:grpSp>
        <p:nvGrpSpPr>
          <p:cNvPr id="30" name="Group 29"/>
          <p:cNvGrpSpPr/>
          <p:nvPr/>
        </p:nvGrpSpPr>
        <p:grpSpPr>
          <a:xfrm>
            <a:off x="6485738" y="3719179"/>
            <a:ext cx="1352566" cy="1069941"/>
            <a:chOff x="9093984" y="2213031"/>
            <a:chExt cx="1803421" cy="1426588"/>
          </a:xfrm>
        </p:grpSpPr>
        <p:pic>
          <p:nvPicPr>
            <p:cNvPr id="26" name="Picture 25"/>
            <p:cNvPicPr>
              <a:picLocks noChangeAspect="1"/>
            </p:cNvPicPr>
            <p:nvPr/>
          </p:nvPicPr>
          <p:blipFill>
            <a:blip r:embed="rId4"/>
            <a:stretch>
              <a:fillRect/>
            </a:stretch>
          </p:blipFill>
          <p:spPr>
            <a:xfrm>
              <a:off x="9093984" y="2213031"/>
              <a:ext cx="1803421" cy="1426588"/>
            </a:xfrm>
            <a:prstGeom prst="rect">
              <a:avLst/>
            </a:prstGeom>
            <a:ln>
              <a:noFill/>
            </a:ln>
          </p:spPr>
        </p:pic>
        <p:sp>
          <p:nvSpPr>
            <p:cNvPr id="29" name="TextBox 28"/>
            <p:cNvSpPr txBox="1"/>
            <p:nvPr/>
          </p:nvSpPr>
          <p:spPr>
            <a:xfrm>
              <a:off x="9355573" y="2746327"/>
              <a:ext cx="1440993" cy="553997"/>
            </a:xfrm>
            <a:prstGeom prst="rect">
              <a:avLst/>
            </a:prstGeom>
            <a:noFill/>
          </p:spPr>
          <p:txBody>
            <a:bodyPr wrap="none" rtlCol="0">
              <a:spAutoFit/>
            </a:bodyPr>
            <a:lstStyle/>
            <a:p>
              <a:r>
                <a:rPr lang="en-US" sz="2100" b="1" dirty="0"/>
                <a:t>Scared</a:t>
              </a:r>
            </a:p>
          </p:txBody>
        </p:sp>
      </p:grpSp>
      <p:pic>
        <p:nvPicPr>
          <p:cNvPr id="28" name="Google Shape;89;p15">
            <a:hlinkClick r:id="rId5" action="ppaction://hlinksldjump"/>
            <a:extLst>
              <a:ext uri="{FF2B5EF4-FFF2-40B4-BE49-F238E27FC236}">
                <a16:creationId xmlns:a16="http://schemas.microsoft.com/office/drawing/2014/main" id="{94950514-1CE3-4FE0-962D-E80E0897EE9B}"/>
              </a:ext>
            </a:extLst>
          </p:cNvPr>
          <p:cNvPicPr preferRelativeResize="0"/>
          <p:nvPr/>
        </p:nvPicPr>
        <p:blipFill>
          <a:blip r:embed="rId6"/>
          <a:stretch>
            <a:fillRect/>
          </a:stretch>
        </p:blipFill>
        <p:spPr>
          <a:xfrm rot="-398067">
            <a:off x="19925" y="4766588"/>
            <a:ext cx="780525" cy="390262"/>
          </a:xfrm>
          <a:prstGeom prst="rect">
            <a:avLst/>
          </a:prstGeom>
          <a:noFill/>
          <a:ln>
            <a:noFill/>
          </a:ln>
        </p:spPr>
      </p:pic>
      <p:sp>
        <p:nvSpPr>
          <p:cNvPr id="34" name="Google Shape;56;p13">
            <a:extLst>
              <a:ext uri="{FF2B5EF4-FFF2-40B4-BE49-F238E27FC236}">
                <a16:creationId xmlns:a16="http://schemas.microsoft.com/office/drawing/2014/main" id="{25BA86DB-3872-EF48-BDCF-78948F231AF3}"/>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 STORY</a:t>
            </a:r>
            <a:endParaRPr sz="4400" dirty="0">
              <a:solidFill>
                <a:srgbClr val="FFFFFF"/>
              </a:solidFill>
            </a:endParaRPr>
          </a:p>
        </p:txBody>
      </p:sp>
      <p:pic>
        <p:nvPicPr>
          <p:cNvPr id="35" name="Google Shape;124;p17">
            <a:hlinkClick r:id="rId7" action="ppaction://hlinksldjump"/>
            <a:extLst>
              <a:ext uri="{FF2B5EF4-FFF2-40B4-BE49-F238E27FC236}">
                <a16:creationId xmlns:a16="http://schemas.microsoft.com/office/drawing/2014/main" id="{D7FFE85D-3B96-744D-B998-66494BC4E12F}"/>
              </a:ext>
            </a:extLst>
          </p:cNvPr>
          <p:cNvPicPr preferRelativeResize="0"/>
          <p:nvPr/>
        </p:nvPicPr>
        <p:blipFill>
          <a:blip r:embed="rId8">
            <a:alphaModFix/>
          </a:blip>
          <a:stretch>
            <a:fillRect/>
          </a:stretch>
        </p:blipFill>
        <p:spPr>
          <a:xfrm>
            <a:off x="0" y="1"/>
            <a:ext cx="319275" cy="323900"/>
          </a:xfrm>
          <a:prstGeom prst="rect">
            <a:avLst/>
          </a:prstGeom>
          <a:noFill/>
          <a:ln>
            <a:noFill/>
          </a:ln>
        </p:spPr>
      </p:pic>
      <p:grpSp>
        <p:nvGrpSpPr>
          <p:cNvPr id="23" name="Group 22"/>
          <p:cNvGrpSpPr/>
          <p:nvPr/>
        </p:nvGrpSpPr>
        <p:grpSpPr>
          <a:xfrm>
            <a:off x="2523547" y="3671793"/>
            <a:ext cx="1352566" cy="1069941"/>
            <a:chOff x="2233091" y="5166459"/>
            <a:chExt cx="1803421" cy="1426588"/>
          </a:xfrm>
        </p:grpSpPr>
        <p:pic>
          <p:nvPicPr>
            <p:cNvPr id="21" name="Picture 20"/>
            <p:cNvPicPr>
              <a:picLocks noChangeAspect="1"/>
            </p:cNvPicPr>
            <p:nvPr/>
          </p:nvPicPr>
          <p:blipFill>
            <a:blip r:embed="rId4"/>
            <a:stretch>
              <a:fillRect/>
            </a:stretch>
          </p:blipFill>
          <p:spPr>
            <a:xfrm>
              <a:off x="2233091" y="5166459"/>
              <a:ext cx="1803421" cy="1426588"/>
            </a:xfrm>
            <a:prstGeom prst="rect">
              <a:avLst/>
            </a:prstGeom>
            <a:ln>
              <a:noFill/>
            </a:ln>
          </p:spPr>
        </p:pic>
        <p:sp>
          <p:nvSpPr>
            <p:cNvPr id="22" name="TextBox 21"/>
            <p:cNvSpPr txBox="1"/>
            <p:nvPr/>
          </p:nvSpPr>
          <p:spPr>
            <a:xfrm>
              <a:off x="2580594" y="5724090"/>
              <a:ext cx="998564" cy="615553"/>
            </a:xfrm>
            <a:prstGeom prst="rect">
              <a:avLst/>
            </a:prstGeom>
            <a:noFill/>
          </p:spPr>
          <p:txBody>
            <a:bodyPr wrap="none" rtlCol="0">
              <a:spAutoFit/>
            </a:bodyPr>
            <a:lstStyle/>
            <a:p>
              <a:r>
                <a:rPr lang="en-US" sz="2400" b="1" dirty="0"/>
                <a:t>Sad</a:t>
              </a:r>
              <a:endParaRPr lang="en-US" sz="1050" b="1" dirty="0"/>
            </a:p>
          </p:txBody>
        </p:sp>
      </p:grpSp>
      <p:grpSp>
        <p:nvGrpSpPr>
          <p:cNvPr id="3" name="Group 2">
            <a:extLst>
              <a:ext uri="{FF2B5EF4-FFF2-40B4-BE49-F238E27FC236}">
                <a16:creationId xmlns:a16="http://schemas.microsoft.com/office/drawing/2014/main" id="{08D6536A-8E49-4BE0-8A98-8AE4D07F1E55}"/>
              </a:ext>
            </a:extLst>
          </p:cNvPr>
          <p:cNvGrpSpPr/>
          <p:nvPr/>
        </p:nvGrpSpPr>
        <p:grpSpPr>
          <a:xfrm>
            <a:off x="1225266" y="3647075"/>
            <a:ext cx="1352566" cy="1069941"/>
            <a:chOff x="8732870" y="5164975"/>
            <a:chExt cx="1803421" cy="1426588"/>
          </a:xfrm>
        </p:grpSpPr>
        <p:pic>
          <p:nvPicPr>
            <p:cNvPr id="32" name="Picture 31"/>
            <p:cNvPicPr>
              <a:picLocks noChangeAspect="1"/>
            </p:cNvPicPr>
            <p:nvPr/>
          </p:nvPicPr>
          <p:blipFill>
            <a:blip r:embed="rId4"/>
            <a:stretch>
              <a:fillRect/>
            </a:stretch>
          </p:blipFill>
          <p:spPr>
            <a:xfrm>
              <a:off x="8732870" y="5164975"/>
              <a:ext cx="1803421" cy="1426588"/>
            </a:xfrm>
            <a:prstGeom prst="rect">
              <a:avLst/>
            </a:prstGeom>
            <a:ln>
              <a:noFill/>
            </a:ln>
          </p:spPr>
        </p:pic>
        <p:sp>
          <p:nvSpPr>
            <p:cNvPr id="33" name="TextBox 32"/>
            <p:cNvSpPr txBox="1"/>
            <p:nvPr/>
          </p:nvSpPr>
          <p:spPr>
            <a:xfrm>
              <a:off x="8859484" y="5799548"/>
              <a:ext cx="1387560" cy="338555"/>
            </a:xfrm>
            <a:prstGeom prst="rect">
              <a:avLst/>
            </a:prstGeom>
            <a:noFill/>
          </p:spPr>
          <p:txBody>
            <a:bodyPr wrap="none" rtlCol="0">
              <a:spAutoFit/>
            </a:bodyPr>
            <a:lstStyle/>
            <a:p>
              <a:r>
                <a:rPr lang="en-US" sz="1050" b="1" dirty="0"/>
                <a:t>Embarrassed</a:t>
              </a:r>
            </a:p>
          </p:txBody>
        </p:sp>
      </p:grpSp>
      <p:grpSp>
        <p:nvGrpSpPr>
          <p:cNvPr id="31" name="Group 30"/>
          <p:cNvGrpSpPr/>
          <p:nvPr/>
        </p:nvGrpSpPr>
        <p:grpSpPr>
          <a:xfrm>
            <a:off x="1884447" y="2947357"/>
            <a:ext cx="1352566" cy="1069941"/>
            <a:chOff x="1423073" y="3688414"/>
            <a:chExt cx="1803421" cy="1426588"/>
          </a:xfrm>
        </p:grpSpPr>
        <p:grpSp>
          <p:nvGrpSpPr>
            <p:cNvPr id="13" name="Group 12"/>
            <p:cNvGrpSpPr/>
            <p:nvPr/>
          </p:nvGrpSpPr>
          <p:grpSpPr>
            <a:xfrm>
              <a:off x="1423073" y="3688414"/>
              <a:ext cx="1803421" cy="1426588"/>
              <a:chOff x="8848368" y="2643871"/>
              <a:chExt cx="1803421" cy="1426588"/>
            </a:xfrm>
          </p:grpSpPr>
          <p:pic>
            <p:nvPicPr>
              <p:cNvPr id="9" name="Picture 8"/>
              <p:cNvPicPr>
                <a:picLocks noChangeAspect="1"/>
              </p:cNvPicPr>
              <p:nvPr/>
            </p:nvPicPr>
            <p:blipFill>
              <a:blip r:embed="rId4"/>
              <a:stretch>
                <a:fillRect/>
              </a:stretch>
            </p:blipFill>
            <p:spPr>
              <a:xfrm>
                <a:off x="8848368" y="2643871"/>
                <a:ext cx="1803421" cy="1426588"/>
              </a:xfrm>
              <a:prstGeom prst="rect">
                <a:avLst/>
              </a:prstGeom>
              <a:ln>
                <a:noFill/>
              </a:ln>
            </p:spPr>
          </p:pic>
          <p:sp>
            <p:nvSpPr>
              <p:cNvPr id="12" name="TextBox 11"/>
              <p:cNvSpPr txBox="1"/>
              <p:nvPr/>
            </p:nvSpPr>
            <p:spPr>
              <a:xfrm>
                <a:off x="9311147" y="3205316"/>
                <a:ext cx="855406" cy="338555"/>
              </a:xfrm>
              <a:prstGeom prst="rect">
                <a:avLst/>
              </a:prstGeom>
              <a:noFill/>
            </p:spPr>
            <p:txBody>
              <a:bodyPr wrap="square" rtlCol="0">
                <a:spAutoFit/>
              </a:bodyPr>
              <a:lstStyle/>
              <a:p>
                <a:endParaRPr lang="en-US" sz="1050" dirty="0"/>
              </a:p>
            </p:txBody>
          </p:sp>
        </p:grpSp>
        <p:sp>
          <p:nvSpPr>
            <p:cNvPr id="20" name="TextBox 19"/>
            <p:cNvSpPr txBox="1"/>
            <p:nvPr/>
          </p:nvSpPr>
          <p:spPr>
            <a:xfrm>
              <a:off x="1753464" y="4145246"/>
              <a:ext cx="1066958" cy="615553"/>
            </a:xfrm>
            <a:prstGeom prst="rect">
              <a:avLst/>
            </a:prstGeom>
            <a:noFill/>
          </p:spPr>
          <p:txBody>
            <a:bodyPr wrap="none" rtlCol="0">
              <a:spAutoFit/>
            </a:bodyPr>
            <a:lstStyle/>
            <a:p>
              <a:r>
                <a:rPr lang="en-US" sz="2400" b="1" dirty="0"/>
                <a:t>Mad</a:t>
              </a:r>
              <a:endParaRPr lang="en-US" sz="1050" b="1" dirty="0"/>
            </a:p>
          </p:txBody>
        </p:sp>
      </p:grpSp>
      <p:grpSp>
        <p:nvGrpSpPr>
          <p:cNvPr id="27" name="Group 26"/>
          <p:cNvGrpSpPr/>
          <p:nvPr/>
        </p:nvGrpSpPr>
        <p:grpSpPr>
          <a:xfrm>
            <a:off x="7729733" y="3761052"/>
            <a:ext cx="1352566" cy="1069941"/>
            <a:chOff x="3348886" y="2711712"/>
            <a:chExt cx="1803421" cy="1426588"/>
          </a:xfrm>
        </p:grpSpPr>
        <p:pic>
          <p:nvPicPr>
            <p:cNvPr id="24" name="Picture 23"/>
            <p:cNvPicPr>
              <a:picLocks noChangeAspect="1"/>
            </p:cNvPicPr>
            <p:nvPr/>
          </p:nvPicPr>
          <p:blipFill>
            <a:blip r:embed="rId4"/>
            <a:stretch>
              <a:fillRect/>
            </a:stretch>
          </p:blipFill>
          <p:spPr>
            <a:xfrm>
              <a:off x="3348886" y="2711712"/>
              <a:ext cx="1803421" cy="1426588"/>
            </a:xfrm>
            <a:prstGeom prst="rect">
              <a:avLst/>
            </a:prstGeom>
            <a:ln>
              <a:noFill/>
            </a:ln>
          </p:spPr>
        </p:pic>
        <p:sp>
          <p:nvSpPr>
            <p:cNvPr id="25" name="TextBox 24"/>
            <p:cNvSpPr txBox="1"/>
            <p:nvPr/>
          </p:nvSpPr>
          <p:spPr>
            <a:xfrm>
              <a:off x="3668130" y="3170342"/>
              <a:ext cx="1265732" cy="553997"/>
            </a:xfrm>
            <a:prstGeom prst="rect">
              <a:avLst/>
            </a:prstGeom>
            <a:noFill/>
          </p:spPr>
          <p:txBody>
            <a:bodyPr wrap="none" rtlCol="0">
              <a:spAutoFit/>
            </a:bodyPr>
            <a:lstStyle/>
            <a:p>
              <a:r>
                <a:rPr lang="en-US" sz="2100" b="1" dirty="0"/>
                <a:t>Guilty</a:t>
              </a:r>
            </a:p>
          </p:txBody>
        </p:sp>
      </p:grpSp>
      <p:sp>
        <p:nvSpPr>
          <p:cNvPr id="37" name="TextBox 36">
            <a:extLst>
              <a:ext uri="{FF2B5EF4-FFF2-40B4-BE49-F238E27FC236}">
                <a16:creationId xmlns:a16="http://schemas.microsoft.com/office/drawing/2014/main" id="{5BD798D7-B5E2-4C2E-A8CE-714538D3C08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38" name="Picture 37">
            <a:extLst>
              <a:ext uri="{FF2B5EF4-FFF2-40B4-BE49-F238E27FC236}">
                <a16:creationId xmlns:a16="http://schemas.microsoft.com/office/drawing/2014/main" id="{8DB03EBC-C1D4-40F6-A782-728014ED6C7E}"/>
              </a:ext>
            </a:extLst>
          </p:cNvPr>
          <p:cNvPicPr>
            <a:picLocks noChangeAspect="1"/>
          </p:cNvPicPr>
          <p:nvPr/>
        </p:nvPicPr>
        <p:blipFill>
          <a:blip r:embed="rId9"/>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08035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461576-5E00-41FB-8685-D51ED15551B5}"/>
              </a:ext>
            </a:extLst>
          </p:cNvPr>
          <p:cNvGrpSpPr/>
          <p:nvPr/>
        </p:nvGrpSpPr>
        <p:grpSpPr>
          <a:xfrm>
            <a:off x="2911149" y="1872222"/>
            <a:ext cx="1844974" cy="1778518"/>
            <a:chOff x="2536253" y="3826853"/>
            <a:chExt cx="1302866" cy="1210699"/>
          </a:xfrm>
        </p:grpSpPr>
        <p:pic>
          <p:nvPicPr>
            <p:cNvPr id="15" name="Picture 14">
              <a:extLst>
                <a:ext uri="{FF2B5EF4-FFF2-40B4-BE49-F238E27FC236}">
                  <a16:creationId xmlns:a16="http://schemas.microsoft.com/office/drawing/2014/main" id="{5CF8ADC3-516C-44B4-B494-CFA6BCBB251D}"/>
                </a:ext>
              </a:extLst>
            </p:cNvPr>
            <p:cNvPicPr>
              <a:picLocks noChangeAspect="1"/>
            </p:cNvPicPr>
            <p:nvPr/>
          </p:nvPicPr>
          <p:blipFill>
            <a:blip r:embed="rId3"/>
            <a:stretch>
              <a:fillRect/>
            </a:stretch>
          </p:blipFill>
          <p:spPr>
            <a:xfrm rot="4697200" flipH="1">
              <a:off x="2582336" y="3780770"/>
              <a:ext cx="1210699" cy="1302866"/>
            </a:xfrm>
            <a:prstGeom prst="rect">
              <a:avLst/>
            </a:prstGeom>
          </p:spPr>
        </p:pic>
        <p:sp>
          <p:nvSpPr>
            <p:cNvPr id="16" name="TextBox 15">
              <a:extLst>
                <a:ext uri="{FF2B5EF4-FFF2-40B4-BE49-F238E27FC236}">
                  <a16:creationId xmlns:a16="http://schemas.microsoft.com/office/drawing/2014/main" id="{191247C7-7CF3-4464-AAC0-CE9B5F01C1A8}"/>
                </a:ext>
              </a:extLst>
            </p:cNvPr>
            <p:cNvSpPr txBox="1"/>
            <p:nvPr/>
          </p:nvSpPr>
          <p:spPr>
            <a:xfrm rot="17962298">
              <a:off x="2863869" y="4175877"/>
              <a:ext cx="824544" cy="179308"/>
            </a:xfrm>
            <a:prstGeom prst="rect">
              <a:avLst/>
            </a:prstGeom>
            <a:noFill/>
          </p:spPr>
          <p:txBody>
            <a:bodyPr wrap="square" rtlCol="0">
              <a:spAutoFit/>
            </a:bodyPr>
            <a:lstStyle/>
            <a:p>
              <a:r>
                <a:rPr lang="en-US" sz="1050" b="1" dirty="0">
                  <a:solidFill>
                    <a:schemeClr val="tx1"/>
                  </a:solidFill>
                </a:rPr>
                <a:t>Happy</a:t>
              </a:r>
            </a:p>
          </p:txBody>
        </p:sp>
      </p:grpSp>
      <p:sp>
        <p:nvSpPr>
          <p:cNvPr id="11" name="Rectangle 10"/>
          <p:cNvSpPr/>
          <p:nvPr/>
        </p:nvSpPr>
        <p:spPr>
          <a:xfrm>
            <a:off x="7879658" y="2234381"/>
            <a:ext cx="678426" cy="442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p:cNvSpPr txBox="1"/>
          <p:nvPr/>
        </p:nvSpPr>
        <p:spPr>
          <a:xfrm>
            <a:off x="10825909" y="1849550"/>
            <a:ext cx="641555" cy="253916"/>
          </a:xfrm>
          <a:prstGeom prst="rect">
            <a:avLst/>
          </a:prstGeom>
          <a:noFill/>
        </p:spPr>
        <p:txBody>
          <a:bodyPr wrap="square" rtlCol="0">
            <a:spAutoFit/>
          </a:bodyPr>
          <a:lstStyle/>
          <a:p>
            <a:endParaRPr lang="en-US" sz="1050" dirty="0"/>
          </a:p>
        </p:txBody>
      </p:sp>
      <p:pic>
        <p:nvPicPr>
          <p:cNvPr id="7" name="Picture 6">
            <a:extLst>
              <a:ext uri="{FF2B5EF4-FFF2-40B4-BE49-F238E27FC236}">
                <a16:creationId xmlns:a16="http://schemas.microsoft.com/office/drawing/2014/main" id="{E3E2E9A8-6EA2-4ABD-880D-626E89063751}"/>
              </a:ext>
            </a:extLst>
          </p:cNvPr>
          <p:cNvPicPr>
            <a:picLocks noChangeAspect="1"/>
          </p:cNvPicPr>
          <p:nvPr/>
        </p:nvPicPr>
        <p:blipFill>
          <a:blip r:embed="rId4"/>
          <a:stretch>
            <a:fillRect/>
          </a:stretch>
        </p:blipFill>
        <p:spPr>
          <a:xfrm>
            <a:off x="5912708" y="2054403"/>
            <a:ext cx="2733932" cy="2639953"/>
          </a:xfrm>
          <a:prstGeom prst="rect">
            <a:avLst/>
          </a:prstGeom>
        </p:spPr>
      </p:pic>
      <p:grpSp>
        <p:nvGrpSpPr>
          <p:cNvPr id="14" name="Group 13">
            <a:extLst>
              <a:ext uri="{FF2B5EF4-FFF2-40B4-BE49-F238E27FC236}">
                <a16:creationId xmlns:a16="http://schemas.microsoft.com/office/drawing/2014/main" id="{FD9EA64E-E942-49C6-AD99-234820636790}"/>
              </a:ext>
            </a:extLst>
          </p:cNvPr>
          <p:cNvGrpSpPr/>
          <p:nvPr/>
        </p:nvGrpSpPr>
        <p:grpSpPr>
          <a:xfrm>
            <a:off x="4251219" y="2335469"/>
            <a:ext cx="1613431" cy="814066"/>
            <a:chOff x="5007702" y="3160171"/>
            <a:chExt cx="1731130" cy="756740"/>
          </a:xfrm>
        </p:grpSpPr>
        <p:pic>
          <p:nvPicPr>
            <p:cNvPr id="8" name="Picture 7">
              <a:extLst>
                <a:ext uri="{FF2B5EF4-FFF2-40B4-BE49-F238E27FC236}">
                  <a16:creationId xmlns:a16="http://schemas.microsoft.com/office/drawing/2014/main" id="{D8F9E541-2099-46A0-A60B-97A8C5E7805B}"/>
                </a:ext>
              </a:extLst>
            </p:cNvPr>
            <p:cNvPicPr>
              <a:picLocks noChangeAspect="1"/>
            </p:cNvPicPr>
            <p:nvPr/>
          </p:nvPicPr>
          <p:blipFill>
            <a:blip r:embed="rId5"/>
            <a:stretch>
              <a:fillRect/>
            </a:stretch>
          </p:blipFill>
          <p:spPr>
            <a:xfrm>
              <a:off x="5007702" y="3160171"/>
              <a:ext cx="1731130" cy="756740"/>
            </a:xfrm>
            <a:prstGeom prst="rect">
              <a:avLst/>
            </a:prstGeom>
          </p:spPr>
        </p:pic>
        <p:sp>
          <p:nvSpPr>
            <p:cNvPr id="10" name="TextBox 9">
              <a:extLst>
                <a:ext uri="{FF2B5EF4-FFF2-40B4-BE49-F238E27FC236}">
                  <a16:creationId xmlns:a16="http://schemas.microsoft.com/office/drawing/2014/main" id="{DC14363F-9354-4F8D-AF33-371A6A725F40}"/>
                </a:ext>
              </a:extLst>
            </p:cNvPr>
            <p:cNvSpPr txBox="1"/>
            <p:nvPr/>
          </p:nvSpPr>
          <p:spPr>
            <a:xfrm>
              <a:off x="5434402" y="3358884"/>
              <a:ext cx="1260977" cy="522915"/>
            </a:xfrm>
            <a:prstGeom prst="rect">
              <a:avLst/>
            </a:prstGeom>
            <a:noFill/>
          </p:spPr>
          <p:txBody>
            <a:bodyPr wrap="square" rtlCol="0">
              <a:spAutoFit/>
            </a:bodyPr>
            <a:lstStyle/>
            <a:p>
              <a:r>
                <a:rPr lang="en-US" sz="1800" b="1" dirty="0"/>
                <a:t>Calm</a:t>
              </a:r>
            </a:p>
          </p:txBody>
        </p:sp>
      </p:grpSp>
      <p:grpSp>
        <p:nvGrpSpPr>
          <p:cNvPr id="36" name="Group 35">
            <a:extLst>
              <a:ext uri="{FF2B5EF4-FFF2-40B4-BE49-F238E27FC236}">
                <a16:creationId xmlns:a16="http://schemas.microsoft.com/office/drawing/2014/main" id="{94B63D9C-DA76-41D6-809C-7C35234209FE}"/>
              </a:ext>
            </a:extLst>
          </p:cNvPr>
          <p:cNvGrpSpPr/>
          <p:nvPr/>
        </p:nvGrpSpPr>
        <p:grpSpPr>
          <a:xfrm>
            <a:off x="4151961" y="3482287"/>
            <a:ext cx="1118176" cy="1555724"/>
            <a:chOff x="2141200" y="2268916"/>
            <a:chExt cx="1490901" cy="2074299"/>
          </a:xfrm>
        </p:grpSpPr>
        <p:pic>
          <p:nvPicPr>
            <p:cNvPr id="34" name="Picture 33">
              <a:extLst>
                <a:ext uri="{FF2B5EF4-FFF2-40B4-BE49-F238E27FC236}">
                  <a16:creationId xmlns:a16="http://schemas.microsoft.com/office/drawing/2014/main" id="{4EAB81BA-2DDF-4249-A60B-B1B4C6D1C70D}"/>
                </a:ext>
              </a:extLst>
            </p:cNvPr>
            <p:cNvPicPr>
              <a:picLocks noChangeAspect="1"/>
            </p:cNvPicPr>
            <p:nvPr/>
          </p:nvPicPr>
          <p:blipFill>
            <a:blip r:embed="rId6"/>
            <a:stretch>
              <a:fillRect/>
            </a:stretch>
          </p:blipFill>
          <p:spPr>
            <a:xfrm>
              <a:off x="2141200" y="2268916"/>
              <a:ext cx="1490901" cy="2074299"/>
            </a:xfrm>
            <a:prstGeom prst="rect">
              <a:avLst/>
            </a:prstGeom>
          </p:spPr>
        </p:pic>
        <p:sp>
          <p:nvSpPr>
            <p:cNvPr id="35" name="TextBox 34">
              <a:extLst>
                <a:ext uri="{FF2B5EF4-FFF2-40B4-BE49-F238E27FC236}">
                  <a16:creationId xmlns:a16="http://schemas.microsoft.com/office/drawing/2014/main" id="{021A0234-9C60-4030-98CC-09579E2191E9}"/>
                </a:ext>
              </a:extLst>
            </p:cNvPr>
            <p:cNvSpPr txBox="1"/>
            <p:nvPr/>
          </p:nvSpPr>
          <p:spPr>
            <a:xfrm>
              <a:off x="2634343" y="2968933"/>
              <a:ext cx="839677" cy="430887"/>
            </a:xfrm>
            <a:prstGeom prst="rect">
              <a:avLst/>
            </a:prstGeom>
            <a:noFill/>
          </p:spPr>
          <p:txBody>
            <a:bodyPr wrap="square" rtlCol="0">
              <a:spAutoFit/>
            </a:bodyPr>
            <a:lstStyle/>
            <a:p>
              <a:r>
                <a:rPr lang="en-US" sz="1500" b="1" dirty="0"/>
                <a:t>Safe</a:t>
              </a:r>
              <a:endParaRPr lang="en-US" sz="1050" b="1" dirty="0"/>
            </a:p>
          </p:txBody>
        </p:sp>
      </p:grpSp>
      <p:grpSp>
        <p:nvGrpSpPr>
          <p:cNvPr id="39" name="Group 38">
            <a:extLst>
              <a:ext uri="{FF2B5EF4-FFF2-40B4-BE49-F238E27FC236}">
                <a16:creationId xmlns:a16="http://schemas.microsoft.com/office/drawing/2014/main" id="{51163E14-6063-4EE5-A45E-5E7F6ADF870E}"/>
              </a:ext>
            </a:extLst>
          </p:cNvPr>
          <p:cNvGrpSpPr/>
          <p:nvPr/>
        </p:nvGrpSpPr>
        <p:grpSpPr>
          <a:xfrm>
            <a:off x="1616995" y="2031438"/>
            <a:ext cx="1594243" cy="1250484"/>
            <a:chOff x="2159277" y="2462649"/>
            <a:chExt cx="2125656" cy="1667313"/>
          </a:xfrm>
        </p:grpSpPr>
        <p:pic>
          <p:nvPicPr>
            <p:cNvPr id="37" name="Picture 36">
              <a:extLst>
                <a:ext uri="{FF2B5EF4-FFF2-40B4-BE49-F238E27FC236}">
                  <a16:creationId xmlns:a16="http://schemas.microsoft.com/office/drawing/2014/main" id="{AB8CCD5C-6630-4798-9806-895F6C3A175C}"/>
                </a:ext>
              </a:extLst>
            </p:cNvPr>
            <p:cNvPicPr>
              <a:picLocks noChangeAspect="1"/>
            </p:cNvPicPr>
            <p:nvPr/>
          </p:nvPicPr>
          <p:blipFill>
            <a:blip r:embed="rId7"/>
            <a:stretch>
              <a:fillRect/>
            </a:stretch>
          </p:blipFill>
          <p:spPr>
            <a:xfrm>
              <a:off x="2159277" y="2462649"/>
              <a:ext cx="2125656" cy="1667313"/>
            </a:xfrm>
            <a:prstGeom prst="rect">
              <a:avLst/>
            </a:prstGeom>
          </p:spPr>
        </p:pic>
        <p:sp>
          <p:nvSpPr>
            <p:cNvPr id="38" name="TextBox 37">
              <a:extLst>
                <a:ext uri="{FF2B5EF4-FFF2-40B4-BE49-F238E27FC236}">
                  <a16:creationId xmlns:a16="http://schemas.microsoft.com/office/drawing/2014/main" id="{5B570176-ED04-4580-8947-BED309EDDDBD}"/>
                </a:ext>
              </a:extLst>
            </p:cNvPr>
            <p:cNvSpPr txBox="1"/>
            <p:nvPr/>
          </p:nvSpPr>
          <p:spPr>
            <a:xfrm rot="1032371">
              <a:off x="2612877" y="3088197"/>
              <a:ext cx="1109142" cy="451406"/>
            </a:xfrm>
            <a:prstGeom prst="rect">
              <a:avLst/>
            </a:prstGeom>
            <a:solidFill>
              <a:schemeClr val="bg1"/>
            </a:solidFill>
          </p:spPr>
          <p:txBody>
            <a:bodyPr wrap="square" rtlCol="0">
              <a:spAutoFit/>
            </a:bodyPr>
            <a:lstStyle/>
            <a:p>
              <a:r>
                <a:rPr lang="en-US" sz="1600" b="1" dirty="0">
                  <a:solidFill>
                    <a:schemeClr val="accent3">
                      <a:lumMod val="50000"/>
                    </a:schemeClr>
                  </a:solidFill>
                </a:rPr>
                <a:t>Proud</a:t>
              </a:r>
            </a:p>
          </p:txBody>
        </p:sp>
      </p:grpSp>
      <p:grpSp>
        <p:nvGrpSpPr>
          <p:cNvPr id="42" name="Group 41">
            <a:extLst>
              <a:ext uri="{FF2B5EF4-FFF2-40B4-BE49-F238E27FC236}">
                <a16:creationId xmlns:a16="http://schemas.microsoft.com/office/drawing/2014/main" id="{859EE411-D47B-4AB1-BEA7-432FCC9BA697}"/>
              </a:ext>
            </a:extLst>
          </p:cNvPr>
          <p:cNvGrpSpPr/>
          <p:nvPr/>
        </p:nvGrpSpPr>
        <p:grpSpPr>
          <a:xfrm>
            <a:off x="-132779" y="2912103"/>
            <a:ext cx="1566750" cy="1566750"/>
            <a:chOff x="53341" y="3865081"/>
            <a:chExt cx="2089000" cy="2089000"/>
          </a:xfrm>
        </p:grpSpPr>
        <p:pic>
          <p:nvPicPr>
            <p:cNvPr id="40" name="Picture 39">
              <a:extLst>
                <a:ext uri="{FF2B5EF4-FFF2-40B4-BE49-F238E27FC236}">
                  <a16:creationId xmlns:a16="http://schemas.microsoft.com/office/drawing/2014/main" id="{46F5606D-8BF2-4688-844A-9DCBBCFE50EC}"/>
                </a:ext>
              </a:extLst>
            </p:cNvPr>
            <p:cNvPicPr>
              <a:picLocks noChangeAspect="1"/>
            </p:cNvPicPr>
            <p:nvPr/>
          </p:nvPicPr>
          <p:blipFill>
            <a:blip r:embed="rId8"/>
            <a:stretch>
              <a:fillRect/>
            </a:stretch>
          </p:blipFill>
          <p:spPr>
            <a:xfrm>
              <a:off x="53341" y="3865081"/>
              <a:ext cx="2089000" cy="2089000"/>
            </a:xfrm>
            <a:prstGeom prst="rect">
              <a:avLst/>
            </a:prstGeom>
          </p:spPr>
        </p:pic>
        <p:sp>
          <p:nvSpPr>
            <p:cNvPr id="41" name="TextBox 40">
              <a:extLst>
                <a:ext uri="{FF2B5EF4-FFF2-40B4-BE49-F238E27FC236}">
                  <a16:creationId xmlns:a16="http://schemas.microsoft.com/office/drawing/2014/main" id="{B2BCA87A-CF37-4481-8530-8E6A700FD9D5}"/>
                </a:ext>
              </a:extLst>
            </p:cNvPr>
            <p:cNvSpPr txBox="1"/>
            <p:nvPr/>
          </p:nvSpPr>
          <p:spPr>
            <a:xfrm rot="16200000">
              <a:off x="524443" y="4785239"/>
              <a:ext cx="1105622" cy="338555"/>
            </a:xfrm>
            <a:prstGeom prst="rect">
              <a:avLst/>
            </a:prstGeom>
            <a:noFill/>
          </p:spPr>
          <p:txBody>
            <a:bodyPr wrap="square" rtlCol="0">
              <a:spAutoFit/>
            </a:bodyPr>
            <a:lstStyle/>
            <a:p>
              <a:r>
                <a:rPr lang="en-US" sz="1050" b="1" dirty="0"/>
                <a:t>Excited</a:t>
              </a:r>
            </a:p>
          </p:txBody>
        </p:sp>
      </p:grpSp>
      <p:grpSp>
        <p:nvGrpSpPr>
          <p:cNvPr id="45" name="Group 44">
            <a:extLst>
              <a:ext uri="{FF2B5EF4-FFF2-40B4-BE49-F238E27FC236}">
                <a16:creationId xmlns:a16="http://schemas.microsoft.com/office/drawing/2014/main" id="{89BF8B48-DBA2-473F-9EEC-3A3B5C86A445}"/>
              </a:ext>
            </a:extLst>
          </p:cNvPr>
          <p:cNvGrpSpPr/>
          <p:nvPr/>
        </p:nvGrpSpPr>
        <p:grpSpPr>
          <a:xfrm>
            <a:off x="1709845" y="3795301"/>
            <a:ext cx="1637214" cy="682709"/>
            <a:chOff x="2279792" y="5060402"/>
            <a:chExt cx="2182953" cy="910279"/>
          </a:xfrm>
        </p:grpSpPr>
        <p:pic>
          <p:nvPicPr>
            <p:cNvPr id="43" name="Picture 42">
              <a:extLst>
                <a:ext uri="{FF2B5EF4-FFF2-40B4-BE49-F238E27FC236}">
                  <a16:creationId xmlns:a16="http://schemas.microsoft.com/office/drawing/2014/main" id="{DA6C30D6-5C5E-4847-A889-40091012ECDA}"/>
                </a:ext>
              </a:extLst>
            </p:cNvPr>
            <p:cNvPicPr>
              <a:picLocks noChangeAspect="1"/>
            </p:cNvPicPr>
            <p:nvPr/>
          </p:nvPicPr>
          <p:blipFill>
            <a:blip r:embed="rId9"/>
            <a:stretch>
              <a:fillRect/>
            </a:stretch>
          </p:blipFill>
          <p:spPr>
            <a:xfrm>
              <a:off x="2279792" y="5060402"/>
              <a:ext cx="1820559" cy="910279"/>
            </a:xfrm>
            <a:prstGeom prst="rect">
              <a:avLst/>
            </a:prstGeom>
          </p:spPr>
        </p:pic>
        <p:sp>
          <p:nvSpPr>
            <p:cNvPr id="44" name="TextBox 43">
              <a:extLst>
                <a:ext uri="{FF2B5EF4-FFF2-40B4-BE49-F238E27FC236}">
                  <a16:creationId xmlns:a16="http://schemas.microsoft.com/office/drawing/2014/main" id="{2CDBFAF9-04A4-4FDA-B558-A1F24A1DFA55}"/>
                </a:ext>
              </a:extLst>
            </p:cNvPr>
            <p:cNvSpPr txBox="1"/>
            <p:nvPr/>
          </p:nvSpPr>
          <p:spPr>
            <a:xfrm>
              <a:off x="2686183" y="5346263"/>
              <a:ext cx="1776562" cy="338555"/>
            </a:xfrm>
            <a:prstGeom prst="rect">
              <a:avLst/>
            </a:prstGeom>
            <a:noFill/>
          </p:spPr>
          <p:txBody>
            <a:bodyPr wrap="square" rtlCol="0">
              <a:spAutoFit/>
            </a:bodyPr>
            <a:lstStyle/>
            <a:p>
              <a:r>
                <a:rPr lang="en-US" sz="1050" b="1" dirty="0">
                  <a:solidFill>
                    <a:schemeClr val="tx1"/>
                  </a:solidFill>
                </a:rPr>
                <a:t>Confident</a:t>
              </a:r>
            </a:p>
          </p:txBody>
        </p:sp>
      </p:grpSp>
      <p:pic>
        <p:nvPicPr>
          <p:cNvPr id="24" name="Google Shape;89;p15">
            <a:hlinkClick r:id="rId10" action="ppaction://hlinksldjump"/>
            <a:extLst>
              <a:ext uri="{FF2B5EF4-FFF2-40B4-BE49-F238E27FC236}">
                <a16:creationId xmlns:a16="http://schemas.microsoft.com/office/drawing/2014/main" id="{25900D04-C6F9-4402-B334-B1DC806E9A7B}"/>
              </a:ext>
            </a:extLst>
          </p:cNvPr>
          <p:cNvPicPr preferRelativeResize="0"/>
          <p:nvPr/>
        </p:nvPicPr>
        <p:blipFill>
          <a:blip r:embed="rId11"/>
          <a:stretch>
            <a:fillRect/>
          </a:stretch>
        </p:blipFill>
        <p:spPr>
          <a:xfrm rot="-398067">
            <a:off x="19925" y="4766588"/>
            <a:ext cx="780525" cy="390262"/>
          </a:xfrm>
          <a:prstGeom prst="rect">
            <a:avLst/>
          </a:prstGeom>
          <a:noFill/>
          <a:ln>
            <a:noFill/>
          </a:ln>
        </p:spPr>
      </p:pic>
      <p:sp>
        <p:nvSpPr>
          <p:cNvPr id="27" name="Google Shape;56;p13">
            <a:extLst>
              <a:ext uri="{FF2B5EF4-FFF2-40B4-BE49-F238E27FC236}">
                <a16:creationId xmlns:a16="http://schemas.microsoft.com/office/drawing/2014/main" id="{5F59C4BD-A3A4-744D-B6DB-6CC8752FA26D}"/>
              </a:ext>
            </a:extLst>
          </p:cNvPr>
          <p:cNvSpPr txBox="1"/>
          <p:nvPr/>
        </p:nvSpPr>
        <p:spPr>
          <a:xfrm>
            <a:off x="537210" y="161951"/>
            <a:ext cx="8149590" cy="1189277"/>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FFFFFF"/>
                </a:solidFill>
              </a:rPr>
              <a:t>FEELINGS STORY:</a:t>
            </a:r>
          </a:p>
          <a:p>
            <a:pPr marL="0" lvl="0" indent="0" algn="ctr" rtl="0">
              <a:spcBef>
                <a:spcPts val="0"/>
              </a:spcBef>
              <a:spcAft>
                <a:spcPts val="0"/>
              </a:spcAft>
              <a:buNone/>
            </a:pPr>
            <a:r>
              <a:rPr lang="en-US" sz="3200" dirty="0">
                <a:solidFill>
                  <a:srgbClr val="FFFFFF"/>
                </a:solidFill>
              </a:rPr>
              <a:t>LIGHTENING HEAVY FEELINGS</a:t>
            </a:r>
            <a:endParaRPr sz="3200" dirty="0">
              <a:solidFill>
                <a:srgbClr val="FFFFFF"/>
              </a:solidFill>
            </a:endParaRPr>
          </a:p>
        </p:txBody>
      </p:sp>
      <p:pic>
        <p:nvPicPr>
          <p:cNvPr id="29" name="Google Shape;124;p17">
            <a:hlinkClick r:id="rId12" action="ppaction://hlinksldjump"/>
            <a:extLst>
              <a:ext uri="{FF2B5EF4-FFF2-40B4-BE49-F238E27FC236}">
                <a16:creationId xmlns:a16="http://schemas.microsoft.com/office/drawing/2014/main" id="{82E35171-55E2-484A-B73B-9AC485523455}"/>
              </a:ext>
            </a:extLst>
          </p:cNvPr>
          <p:cNvPicPr preferRelativeResize="0"/>
          <p:nvPr/>
        </p:nvPicPr>
        <p:blipFill>
          <a:blip r:embed="rId13">
            <a:alphaModFix/>
          </a:blip>
          <a:stretch>
            <a:fillRect/>
          </a:stretch>
        </p:blipFill>
        <p:spPr>
          <a:xfrm>
            <a:off x="0" y="1"/>
            <a:ext cx="319275" cy="323900"/>
          </a:xfrm>
          <a:prstGeom prst="rect">
            <a:avLst/>
          </a:prstGeom>
          <a:noFill/>
          <a:ln>
            <a:noFill/>
          </a:ln>
        </p:spPr>
      </p:pic>
      <p:sp>
        <p:nvSpPr>
          <p:cNvPr id="30" name="TextBox 29">
            <a:extLst>
              <a:ext uri="{FF2B5EF4-FFF2-40B4-BE49-F238E27FC236}">
                <a16:creationId xmlns:a16="http://schemas.microsoft.com/office/drawing/2014/main" id="{ED731F32-6AA5-4B74-A78A-C115EC05163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31" name="Picture 30">
            <a:extLst>
              <a:ext uri="{FF2B5EF4-FFF2-40B4-BE49-F238E27FC236}">
                <a16:creationId xmlns:a16="http://schemas.microsoft.com/office/drawing/2014/main" id="{4CF0D138-91C9-4D8B-829E-041FCBE82CE6}"/>
              </a:ext>
            </a:extLst>
          </p:cNvPr>
          <p:cNvPicPr>
            <a:picLocks noChangeAspect="1"/>
          </p:cNvPicPr>
          <p:nvPr/>
        </p:nvPicPr>
        <p:blipFill>
          <a:blip r:embed="rId14"/>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79655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58" y="1199418"/>
            <a:ext cx="8630293" cy="3825731"/>
          </a:xfrm>
        </p:spPr>
        <p:txBody>
          <a:bodyPr>
            <a:normAutofit lnSpcReduction="10000"/>
          </a:bodyPr>
          <a:lstStyle/>
          <a:p>
            <a:r>
              <a:rPr lang="en-US" dirty="0"/>
              <a:t>Allison got a special game she asked for on her birthday. She feels…</a:t>
            </a:r>
          </a:p>
          <a:p>
            <a:r>
              <a:rPr lang="en-US" dirty="0"/>
              <a:t>Brandon wants to play outside, but it is raining. He feels…</a:t>
            </a:r>
          </a:p>
          <a:p>
            <a:r>
              <a:rPr lang="en-US" dirty="0"/>
              <a:t>Ellie felt lonely, so she told her caregiver. Now they are playing a game together. She feels…</a:t>
            </a:r>
          </a:p>
          <a:p>
            <a:r>
              <a:rPr lang="en-US" dirty="0"/>
              <a:t>Frankie hears adults arguing loudly. He feels…</a:t>
            </a:r>
          </a:p>
          <a:p>
            <a:r>
              <a:rPr lang="en-US" dirty="0"/>
              <a:t>Olivia scores a goal in her soccer game. She feels…</a:t>
            </a:r>
          </a:p>
          <a:p>
            <a:r>
              <a:rPr lang="en-US" dirty="0"/>
              <a:t>Greta had a bad dream about an upsetting thing that happened to her. She feels…</a:t>
            </a:r>
          </a:p>
          <a:p>
            <a:r>
              <a:rPr lang="en-US" dirty="0"/>
              <a:t>Isabel thinks it is her fault that the scary, upsetting thing happened. She feels…</a:t>
            </a:r>
          </a:p>
          <a:p>
            <a:r>
              <a:rPr lang="en-US" dirty="0"/>
              <a:t>Raven earns a prize for working hard and following group rules. She feels…</a:t>
            </a:r>
          </a:p>
          <a:p>
            <a:r>
              <a:rPr lang="en-US" dirty="0"/>
              <a:t>Maria remembers when she was hurt by someone else. She feels…</a:t>
            </a:r>
          </a:p>
          <a:p>
            <a:endParaRPr lang="en-US" sz="2400" dirty="0"/>
          </a:p>
        </p:txBody>
      </p:sp>
      <p:pic>
        <p:nvPicPr>
          <p:cNvPr id="4" name="Google Shape;89;p15">
            <a:hlinkClick r:id="rId2" action="ppaction://hlinksldjump"/>
            <a:extLst>
              <a:ext uri="{FF2B5EF4-FFF2-40B4-BE49-F238E27FC236}">
                <a16:creationId xmlns:a16="http://schemas.microsoft.com/office/drawing/2014/main" id="{6EAA671F-3511-45D1-BC3A-66016F019201}"/>
              </a:ext>
            </a:extLst>
          </p:cNvPr>
          <p:cNvPicPr preferRelativeResize="0"/>
          <p:nvPr/>
        </p:nvPicPr>
        <p:blipFill>
          <a:blip r:embed="rId3"/>
          <a:stretch>
            <a:fillRect/>
          </a:stretch>
        </p:blipFill>
        <p:spPr>
          <a:xfrm rot="-398067">
            <a:off x="19925" y="4766588"/>
            <a:ext cx="780525" cy="390262"/>
          </a:xfrm>
          <a:prstGeom prst="rect">
            <a:avLst/>
          </a:prstGeom>
          <a:noFill/>
          <a:ln>
            <a:noFill/>
          </a:ln>
        </p:spPr>
      </p:pic>
      <p:sp>
        <p:nvSpPr>
          <p:cNvPr id="5" name="Google Shape;56;p13">
            <a:extLst>
              <a:ext uri="{FF2B5EF4-FFF2-40B4-BE49-F238E27FC236}">
                <a16:creationId xmlns:a16="http://schemas.microsoft.com/office/drawing/2014/main" id="{E6305F7E-E046-DA44-BDE5-087483C933C5}"/>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 QUESTIONS</a:t>
            </a:r>
            <a:endParaRPr sz="4400" dirty="0">
              <a:solidFill>
                <a:srgbClr val="FFFFFF"/>
              </a:solidFill>
            </a:endParaRPr>
          </a:p>
        </p:txBody>
      </p:sp>
      <p:pic>
        <p:nvPicPr>
          <p:cNvPr id="8" name="Google Shape;124;p17">
            <a:hlinkClick r:id="rId4" action="ppaction://hlinksldjump"/>
            <a:extLst>
              <a:ext uri="{FF2B5EF4-FFF2-40B4-BE49-F238E27FC236}">
                <a16:creationId xmlns:a16="http://schemas.microsoft.com/office/drawing/2014/main" id="{D5AFCE59-9188-2443-A1C3-818D95D42249}"/>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7" name="TextBox 6">
            <a:extLst>
              <a:ext uri="{FF2B5EF4-FFF2-40B4-BE49-F238E27FC236}">
                <a16:creationId xmlns:a16="http://schemas.microsoft.com/office/drawing/2014/main" id="{75527C84-9C0E-4E54-BC64-0FFB16360F7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1121968A-17DF-4217-A9C4-8A82F1777008}"/>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68779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44" y="1371600"/>
            <a:ext cx="8796528" cy="1463039"/>
          </a:xfrm>
        </p:spPr>
        <p:txBody>
          <a:bodyPr>
            <a:normAutofit/>
          </a:bodyPr>
          <a:lstStyle/>
          <a:p>
            <a:pPr marL="114300" indent="0" algn="ctr">
              <a:buNone/>
            </a:pPr>
            <a:r>
              <a:rPr lang="en-US" sz="4000" dirty="0"/>
              <a:t>What was your favorite part of group?</a:t>
            </a:r>
          </a:p>
        </p:txBody>
      </p:sp>
      <p:pic>
        <p:nvPicPr>
          <p:cNvPr id="5" name="Google Shape;528;p60">
            <a:hlinkClick r:id="rId2" action="ppaction://hlinksldjump"/>
            <a:extLst>
              <a:ext uri="{FF2B5EF4-FFF2-40B4-BE49-F238E27FC236}">
                <a16:creationId xmlns:a16="http://schemas.microsoft.com/office/drawing/2014/main" id="{7BA32913-F53E-48EE-907D-CB62A862EEE3}"/>
              </a:ext>
            </a:extLst>
          </p:cNvPr>
          <p:cNvPicPr preferRelativeResize="0"/>
          <p:nvPr/>
        </p:nvPicPr>
        <p:blipFill>
          <a:blip r:embed="rId3"/>
          <a:stretch>
            <a:fillRect/>
          </a:stretch>
        </p:blipFill>
        <p:spPr>
          <a:xfrm rot="-398067">
            <a:off x="19925" y="4766588"/>
            <a:ext cx="780525" cy="390262"/>
          </a:xfrm>
          <a:prstGeom prst="rect">
            <a:avLst/>
          </a:prstGeom>
          <a:noFill/>
          <a:ln>
            <a:noFill/>
          </a:ln>
        </p:spPr>
      </p:pic>
      <p:sp>
        <p:nvSpPr>
          <p:cNvPr id="6" name="Google Shape;56;p13">
            <a:extLst>
              <a:ext uri="{FF2B5EF4-FFF2-40B4-BE49-F238E27FC236}">
                <a16:creationId xmlns:a16="http://schemas.microsoft.com/office/drawing/2014/main" id="{42D78724-4BCA-C540-98F1-D0BD68DAB36E}"/>
              </a:ext>
            </a:extLst>
          </p:cNvPr>
          <p:cNvSpPr txBox="1"/>
          <p:nvPr/>
        </p:nvSpPr>
        <p:spPr>
          <a:xfrm>
            <a:off x="1755648" y="41760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sp>
        <p:nvSpPr>
          <p:cNvPr id="9" name="Google Shape;56;p13">
            <a:extLst>
              <a:ext uri="{FF2B5EF4-FFF2-40B4-BE49-F238E27FC236}">
                <a16:creationId xmlns:a16="http://schemas.microsoft.com/office/drawing/2014/main" id="{A0DBD9D2-54EF-5A48-A6D6-B3FEBDC427FE}"/>
              </a:ext>
            </a:extLst>
          </p:cNvPr>
          <p:cNvSpPr txBox="1"/>
          <p:nvPr/>
        </p:nvSpPr>
        <p:spPr>
          <a:xfrm>
            <a:off x="1773936" y="37188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pic>
        <p:nvPicPr>
          <p:cNvPr id="10" name="Google Shape;88;p15">
            <a:hlinkClick r:id="rId4" action="ppaction://hlinksldjump"/>
            <a:extLst>
              <a:ext uri="{FF2B5EF4-FFF2-40B4-BE49-F238E27FC236}">
                <a16:creationId xmlns:a16="http://schemas.microsoft.com/office/drawing/2014/main" id="{729B6DF2-353E-A544-BBFD-887D0A006D3B}"/>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8" name="Text Box 2">
            <a:hlinkClick r:id="rId6" action="ppaction://hlinksldjump"/>
            <a:extLst>
              <a:ext uri="{FF2B5EF4-FFF2-40B4-BE49-F238E27FC236}">
                <a16:creationId xmlns:a16="http://schemas.microsoft.com/office/drawing/2014/main" id="{EBE3BC91-3C8C-4DD4-BECD-BCCE83C0BAAD}"/>
              </a:ext>
            </a:extLst>
          </p:cNvPr>
          <p:cNvSpPr txBox="1">
            <a:spLocks noChangeArrowheads="1"/>
          </p:cNvSpPr>
          <p:nvPr/>
        </p:nvSpPr>
        <p:spPr bwMode="auto">
          <a:xfrm>
            <a:off x="1773936" y="2944368"/>
            <a:ext cx="5874611" cy="1560686"/>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48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48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36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8A8FA5BA-A59E-4382-9C8A-CCAA5D372A5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DAB8D534-72F8-452B-8015-72AAD2496573}"/>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660793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528" name="Google Shape;528;p60">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7" name="TextBox 6">
            <a:extLst>
              <a:ext uri="{FF2B5EF4-FFF2-40B4-BE49-F238E27FC236}">
                <a16:creationId xmlns:a16="http://schemas.microsoft.com/office/drawing/2014/main" id="{FFBDEA98-E403-4814-A035-D9D25D0D2FB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98E52610-EAF0-4938-B18D-C1328B8AF10B}"/>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1952" y="1151347"/>
            <a:ext cx="6619244" cy="2562225"/>
          </a:xfrm>
        </p:spPr>
        <p:txBody>
          <a:bodyPr>
            <a:normAutofit/>
          </a:bodyPr>
          <a:lstStyle/>
          <a:p>
            <a:pPr marL="114300" indent="0" algn="ctr">
              <a:buNone/>
            </a:pPr>
            <a:r>
              <a:rPr lang="en-US" sz="2400" dirty="0"/>
              <a:t>What might kids feel when tough and scary things are happening?</a:t>
            </a:r>
          </a:p>
        </p:txBody>
      </p:sp>
      <p:pic>
        <p:nvPicPr>
          <p:cNvPr id="4" name="Google Shape;89;p15">
            <a:hlinkClick r:id="rId2" action="ppaction://hlinksldjump"/>
            <a:extLst>
              <a:ext uri="{FF2B5EF4-FFF2-40B4-BE49-F238E27FC236}">
                <a16:creationId xmlns:a16="http://schemas.microsoft.com/office/drawing/2014/main" id="{479D0B59-DE4E-48B7-A1D7-26C6EB583AFA}"/>
              </a:ext>
            </a:extLst>
          </p:cNvPr>
          <p:cNvPicPr preferRelativeResize="0"/>
          <p:nvPr/>
        </p:nvPicPr>
        <p:blipFill>
          <a:blip r:embed="rId3"/>
          <a:stretch>
            <a:fillRect/>
          </a:stretch>
        </p:blipFill>
        <p:spPr>
          <a:xfrm rot="-398067">
            <a:off x="19925" y="4766588"/>
            <a:ext cx="780525" cy="390262"/>
          </a:xfrm>
          <a:prstGeom prst="rect">
            <a:avLst/>
          </a:prstGeom>
          <a:noFill/>
          <a:ln>
            <a:noFill/>
          </a:ln>
        </p:spPr>
      </p:pic>
      <p:sp>
        <p:nvSpPr>
          <p:cNvPr id="5" name="Google Shape;56;p13">
            <a:extLst>
              <a:ext uri="{FF2B5EF4-FFF2-40B4-BE49-F238E27FC236}">
                <a16:creationId xmlns:a16="http://schemas.microsoft.com/office/drawing/2014/main" id="{9084D76C-D782-7A4B-9EB9-B3868705799D}"/>
              </a:ext>
            </a:extLst>
          </p:cNvPr>
          <p:cNvSpPr txBox="1"/>
          <p:nvPr/>
        </p:nvSpPr>
        <p:spPr>
          <a:xfrm>
            <a:off x="933254" y="192777"/>
            <a:ext cx="7176641"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Trauma-Related Feelings</a:t>
            </a:r>
            <a:endParaRPr sz="4000" dirty="0">
              <a:solidFill>
                <a:srgbClr val="FFFFFF"/>
              </a:solidFill>
            </a:endParaRPr>
          </a:p>
        </p:txBody>
      </p:sp>
      <p:pic>
        <p:nvPicPr>
          <p:cNvPr id="8" name="Google Shape;88;p15">
            <a:hlinkClick r:id="rId4" action="ppaction://hlinksldjump"/>
            <a:extLst>
              <a:ext uri="{FF2B5EF4-FFF2-40B4-BE49-F238E27FC236}">
                <a16:creationId xmlns:a16="http://schemas.microsoft.com/office/drawing/2014/main" id="{D959B8F4-2309-FC47-B23D-61EAC9DCF07F}"/>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2" name="TextBox 1"/>
          <p:cNvSpPr txBox="1"/>
          <p:nvPr/>
        </p:nvSpPr>
        <p:spPr>
          <a:xfrm>
            <a:off x="1441938" y="2368062"/>
            <a:ext cx="6775939" cy="523220"/>
          </a:xfrm>
          <a:prstGeom prst="rect">
            <a:avLst/>
          </a:prstGeom>
          <a:noFill/>
        </p:spPr>
        <p:txBody>
          <a:bodyPr wrap="square" rtlCol="0">
            <a:spAutoFit/>
          </a:bodyPr>
          <a:lstStyle/>
          <a:p>
            <a:pPr marL="285750" indent="-285750">
              <a:buFont typeface="Arial" panose="020B0604020202020204" pitchFamily="34" charset="0"/>
              <a:buChar char="•"/>
            </a:pPr>
            <a:r>
              <a:rPr lang="en-US" dirty="0"/>
              <a:t> </a:t>
            </a:r>
          </a:p>
          <a:p>
            <a:endParaRPr lang="en-US" dirty="0"/>
          </a:p>
        </p:txBody>
      </p:sp>
      <p:sp>
        <p:nvSpPr>
          <p:cNvPr id="9" name="TextBox 8">
            <a:extLst>
              <a:ext uri="{FF2B5EF4-FFF2-40B4-BE49-F238E27FC236}">
                <a16:creationId xmlns:a16="http://schemas.microsoft.com/office/drawing/2014/main" id="{0FB11BD0-A893-4E0E-8EB7-3BCD6E83EFE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4DFAB4AF-7FB3-44D0-8674-18656183C1C5}"/>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97745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9;p15">
            <a:hlinkClick r:id="rId2" action="ppaction://hlinksldjump"/>
            <a:extLst>
              <a:ext uri="{FF2B5EF4-FFF2-40B4-BE49-F238E27FC236}">
                <a16:creationId xmlns:a16="http://schemas.microsoft.com/office/drawing/2014/main" id="{6105A052-4D97-4814-8C25-F43D94959B8A}"/>
              </a:ext>
            </a:extLst>
          </p:cNvPr>
          <p:cNvPicPr preferRelativeResize="0"/>
          <p:nvPr/>
        </p:nvPicPr>
        <p:blipFill>
          <a:blip r:embed="rId3"/>
          <a:stretch>
            <a:fillRect/>
          </a:stretch>
        </p:blipFill>
        <p:spPr>
          <a:xfrm rot="-398067">
            <a:off x="19925" y="4766588"/>
            <a:ext cx="780525" cy="390262"/>
          </a:xfrm>
          <a:prstGeom prst="rect">
            <a:avLst/>
          </a:prstGeom>
          <a:noFill/>
          <a:ln>
            <a:noFill/>
          </a:ln>
        </p:spPr>
      </p:pic>
      <p:sp>
        <p:nvSpPr>
          <p:cNvPr id="5" name="Content Placeholder 2">
            <a:extLst>
              <a:ext uri="{FF2B5EF4-FFF2-40B4-BE49-F238E27FC236}">
                <a16:creationId xmlns:a16="http://schemas.microsoft.com/office/drawing/2014/main" id="{0BD15487-3333-D945-8FF7-048D664B1B98}"/>
              </a:ext>
            </a:extLst>
          </p:cNvPr>
          <p:cNvSpPr txBox="1">
            <a:spLocks/>
          </p:cNvSpPr>
          <p:nvPr/>
        </p:nvSpPr>
        <p:spPr>
          <a:xfrm>
            <a:off x="1413065" y="1268578"/>
            <a:ext cx="6619244" cy="25622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US" sz="2400" dirty="0"/>
              <a:t>What might kids feel when they remember the tough and scary things that happened?</a:t>
            </a:r>
          </a:p>
        </p:txBody>
      </p:sp>
      <p:sp>
        <p:nvSpPr>
          <p:cNvPr id="6" name="Google Shape;56;p13">
            <a:extLst>
              <a:ext uri="{FF2B5EF4-FFF2-40B4-BE49-F238E27FC236}">
                <a16:creationId xmlns:a16="http://schemas.microsoft.com/office/drawing/2014/main" id="{580BD9FB-539C-BC4A-B312-38C5DC555C0B}"/>
              </a:ext>
            </a:extLst>
          </p:cNvPr>
          <p:cNvSpPr txBox="1"/>
          <p:nvPr/>
        </p:nvSpPr>
        <p:spPr>
          <a:xfrm>
            <a:off x="933254" y="192777"/>
            <a:ext cx="7176641"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Trauma-Related Feelings</a:t>
            </a:r>
            <a:endParaRPr sz="4000" dirty="0">
              <a:solidFill>
                <a:srgbClr val="FFFFFF"/>
              </a:solidFill>
            </a:endParaRPr>
          </a:p>
        </p:txBody>
      </p:sp>
      <p:pic>
        <p:nvPicPr>
          <p:cNvPr id="11" name="Google Shape;88;p15">
            <a:hlinkClick r:id="rId4" action="ppaction://hlinksldjump"/>
            <a:extLst>
              <a:ext uri="{FF2B5EF4-FFF2-40B4-BE49-F238E27FC236}">
                <a16:creationId xmlns:a16="http://schemas.microsoft.com/office/drawing/2014/main" id="{4E389E07-D35D-1643-856D-896B2CE61CF0}"/>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2" name="TextBox 1"/>
          <p:cNvSpPr txBox="1"/>
          <p:nvPr/>
        </p:nvSpPr>
        <p:spPr>
          <a:xfrm>
            <a:off x="1301262" y="2649415"/>
            <a:ext cx="6975230" cy="523220"/>
          </a:xfrm>
          <a:prstGeom prst="rect">
            <a:avLst/>
          </a:prstGeom>
          <a:noFill/>
        </p:spPr>
        <p:txBody>
          <a:bodyPr wrap="square" rtlCol="0">
            <a:spAutoFit/>
          </a:bodyPr>
          <a:lstStyle/>
          <a:p>
            <a:pPr marL="285750" indent="-285750">
              <a:buFont typeface="Arial" panose="020B0604020202020204" pitchFamily="34" charset="0"/>
              <a:buChar char="•"/>
            </a:pPr>
            <a:r>
              <a:rPr lang="en-US" dirty="0"/>
              <a:t> </a:t>
            </a:r>
          </a:p>
          <a:p>
            <a:endParaRPr lang="en-US" dirty="0"/>
          </a:p>
        </p:txBody>
      </p:sp>
      <p:sp>
        <p:nvSpPr>
          <p:cNvPr id="8" name="TextBox 7">
            <a:extLst>
              <a:ext uri="{FF2B5EF4-FFF2-40B4-BE49-F238E27FC236}">
                <a16:creationId xmlns:a16="http://schemas.microsoft.com/office/drawing/2014/main" id="{5E48B5C0-CB47-470E-B966-908852DB70B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AC0080FC-F345-43B0-A652-EB4B8324EE4E}"/>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413989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D2FE-1A22-4BCC-83DC-54B130CEE9F2}"/>
              </a:ext>
            </a:extLst>
          </p:cNvPr>
          <p:cNvSpPr>
            <a:spLocks noGrp="1"/>
          </p:cNvSpPr>
          <p:nvPr>
            <p:ph type="title"/>
          </p:nvPr>
        </p:nvSpPr>
        <p:spPr/>
        <p:txBody>
          <a:bodyPr/>
          <a:lstStyle/>
          <a:p>
            <a:r>
              <a:rPr lang="en-US" dirty="0"/>
              <a:t>Acknowledgment</a:t>
            </a:r>
          </a:p>
        </p:txBody>
      </p:sp>
      <p:sp>
        <p:nvSpPr>
          <p:cNvPr id="3" name="TextBox 6">
            <a:extLst>
              <a:ext uri="{FF2B5EF4-FFF2-40B4-BE49-F238E27FC236}">
                <a16:creationId xmlns:a16="http://schemas.microsoft.com/office/drawing/2014/main" id="{386D35BC-9D24-4C7F-99F5-140A1FFCF397}"/>
              </a:ext>
            </a:extLst>
          </p:cNvPr>
          <p:cNvSpPr txBox="1"/>
          <p:nvPr/>
        </p:nvSpPr>
        <p:spPr>
          <a:xfrm>
            <a:off x="5439233" y="4802378"/>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0D6F7DE0-0ED7-4B02-AF90-BF3A13CA5270}"/>
              </a:ext>
            </a:extLst>
          </p:cNvPr>
          <p:cNvPicPr>
            <a:picLocks noChangeAspect="1"/>
          </p:cNvPicPr>
          <p:nvPr/>
        </p:nvPicPr>
        <p:blipFill>
          <a:blip r:embed="rId2"/>
          <a:stretch>
            <a:fillRect/>
          </a:stretch>
        </p:blipFill>
        <p:spPr>
          <a:xfrm>
            <a:off x="8629255" y="4817260"/>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311700" y="962612"/>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796631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87" y="1976057"/>
            <a:ext cx="2762735" cy="2032357"/>
          </a:xfrm>
          <a:prstGeom prst="rect">
            <a:avLst/>
          </a:prstGeom>
        </p:spPr>
      </p:pic>
      <p:pic>
        <p:nvPicPr>
          <p:cNvPr id="7" name="Picture 6"/>
          <p:cNvPicPr>
            <a:picLocks noChangeAspect="1"/>
          </p:cNvPicPr>
          <p:nvPr/>
        </p:nvPicPr>
        <p:blipFill>
          <a:blip r:embed="rId4"/>
          <a:stretch>
            <a:fillRect/>
          </a:stretch>
        </p:blipFill>
        <p:spPr>
          <a:xfrm>
            <a:off x="3500679" y="2025568"/>
            <a:ext cx="2347885" cy="1933336"/>
          </a:xfrm>
          <a:prstGeom prst="rect">
            <a:avLst/>
          </a:prstGeom>
        </p:spPr>
      </p:pic>
      <p:pic>
        <p:nvPicPr>
          <p:cNvPr id="9" name="Google Shape;89;p15">
            <a:hlinkClick r:id="rId5" action="ppaction://hlinksldjump"/>
            <a:extLst>
              <a:ext uri="{FF2B5EF4-FFF2-40B4-BE49-F238E27FC236}">
                <a16:creationId xmlns:a16="http://schemas.microsoft.com/office/drawing/2014/main" id="{8B1761B2-82C5-4806-AF42-E1639EB4418D}"/>
              </a:ext>
            </a:extLst>
          </p:cNvPr>
          <p:cNvPicPr preferRelativeResize="0"/>
          <p:nvPr/>
        </p:nvPicPr>
        <p:blipFill>
          <a:blip r:embed="rId6"/>
          <a:stretch>
            <a:fillRect/>
          </a:stretch>
        </p:blipFill>
        <p:spPr>
          <a:xfrm rot="-398067">
            <a:off x="19925" y="4766588"/>
            <a:ext cx="780525" cy="390262"/>
          </a:xfrm>
          <a:prstGeom prst="rect">
            <a:avLst/>
          </a:prstGeom>
          <a:noFill/>
          <a:ln>
            <a:noFill/>
          </a:ln>
        </p:spPr>
      </p:pic>
      <p:sp>
        <p:nvSpPr>
          <p:cNvPr id="10" name="Google Shape;56;p13">
            <a:extLst>
              <a:ext uri="{FF2B5EF4-FFF2-40B4-BE49-F238E27FC236}">
                <a16:creationId xmlns:a16="http://schemas.microsoft.com/office/drawing/2014/main" id="{7C34D3C8-6E57-3F48-8951-23FA84C2EAC7}"/>
              </a:ext>
            </a:extLst>
          </p:cNvPr>
          <p:cNvSpPr txBox="1"/>
          <p:nvPr/>
        </p:nvSpPr>
        <p:spPr>
          <a:xfrm>
            <a:off x="2370013" y="192777"/>
            <a:ext cx="4609216"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Muscle Relaxers</a:t>
            </a:r>
            <a:endParaRPr sz="4000" dirty="0">
              <a:solidFill>
                <a:srgbClr val="FFFFFF"/>
              </a:solidFill>
            </a:endParaRPr>
          </a:p>
        </p:txBody>
      </p:sp>
      <p:pic>
        <p:nvPicPr>
          <p:cNvPr id="11" name="Google Shape;88;p15">
            <a:hlinkClick r:id="rId7" action="ppaction://hlinksldjump"/>
            <a:extLst>
              <a:ext uri="{FF2B5EF4-FFF2-40B4-BE49-F238E27FC236}">
                <a16:creationId xmlns:a16="http://schemas.microsoft.com/office/drawing/2014/main" id="{AB036FB2-B43D-4041-BFA1-B96C8A875622}"/>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66;p14">
            <a:hlinkClick r:id="rId9" action="ppaction://hlinksldjump"/>
            <a:extLst>
              <a:ext uri="{FF2B5EF4-FFF2-40B4-BE49-F238E27FC236}">
                <a16:creationId xmlns:a16="http://schemas.microsoft.com/office/drawing/2014/main" id="{8C70AC0B-8EA5-B64A-9A47-56F4B79D8083}"/>
              </a:ext>
            </a:extLst>
          </p:cNvPr>
          <p:cNvPicPr preferRelativeResize="0"/>
          <p:nvPr/>
        </p:nvPicPr>
        <p:blipFill>
          <a:blip r:embed="rId10">
            <a:alphaModFix/>
          </a:blip>
          <a:stretch>
            <a:fillRect/>
          </a:stretch>
        </p:blipFill>
        <p:spPr>
          <a:xfrm>
            <a:off x="6176321" y="2108032"/>
            <a:ext cx="2577737" cy="1756957"/>
          </a:xfrm>
          <a:prstGeom prst="rect">
            <a:avLst/>
          </a:prstGeom>
          <a:noFill/>
          <a:ln>
            <a:noFill/>
          </a:ln>
        </p:spPr>
      </p:pic>
      <p:sp>
        <p:nvSpPr>
          <p:cNvPr id="13" name="TextBox 12">
            <a:extLst>
              <a:ext uri="{FF2B5EF4-FFF2-40B4-BE49-F238E27FC236}">
                <a16:creationId xmlns:a16="http://schemas.microsoft.com/office/drawing/2014/main" id="{BB670EB7-405F-46A1-BE80-B803C9C3F7E1}"/>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45CF8201-C900-4F7F-A995-2FFF2D1B7F0F}"/>
              </a:ext>
            </a:extLst>
          </p:cNvPr>
          <p:cNvPicPr>
            <a:picLocks noChangeAspect="1"/>
          </p:cNvPicPr>
          <p:nvPr/>
        </p:nvPicPr>
        <p:blipFill>
          <a:blip r:embed="rId11"/>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1480108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54" name="Google Shape;154;p21">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7" name="TextBox 6">
            <a:extLst>
              <a:ext uri="{FF2B5EF4-FFF2-40B4-BE49-F238E27FC236}">
                <a16:creationId xmlns:a16="http://schemas.microsoft.com/office/drawing/2014/main" id="{D302696A-3714-4A6A-ACCF-DAB371FCDA2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38B24F0D-FCBB-4406-AB4E-E9CF0A25E20A}"/>
              </a:ext>
            </a:extLst>
          </p:cNvPr>
          <p:cNvPicPr>
            <a:picLocks noChangeAspect="1"/>
          </p:cNvPicPr>
          <p:nvPr/>
        </p:nvPicPr>
        <p:blipFill>
          <a:blip r:embed="rId7"/>
          <a:stretch>
            <a:fillRect/>
          </a:stretch>
        </p:blipFill>
        <p:spPr>
          <a:xfrm>
            <a:off x="8692923" y="4886650"/>
            <a:ext cx="451077" cy="233910"/>
          </a:xfrm>
          <a:prstGeom prst="rect">
            <a:avLst/>
          </a:prstGeom>
        </p:spPr>
      </p:pic>
      <p:pic>
        <p:nvPicPr>
          <p:cNvPr id="2" name="Picture 1">
            <a:extLst>
              <a:ext uri="{FF2B5EF4-FFF2-40B4-BE49-F238E27FC236}">
                <a16:creationId xmlns:a16="http://schemas.microsoft.com/office/drawing/2014/main" id="{F4F1AF57-E5E1-4C22-8D4F-1203FE8C8389}"/>
              </a:ext>
            </a:extLst>
          </p:cNvPr>
          <p:cNvPicPr>
            <a:picLocks noChangeAspect="1"/>
          </p:cNvPicPr>
          <p:nvPr/>
        </p:nvPicPr>
        <p:blipFill>
          <a:blip r:embed="rId8"/>
          <a:stretch>
            <a:fillRect/>
          </a:stretch>
        </p:blipFill>
        <p:spPr>
          <a:xfrm>
            <a:off x="2415251" y="0"/>
            <a:ext cx="3886334" cy="5143500"/>
          </a:xfrm>
          <a:prstGeom prst="rect">
            <a:avLst/>
          </a:prstGeom>
        </p:spPr>
      </p:pic>
    </p:spTree>
    <p:extLst>
      <p:ext uri="{BB962C8B-B14F-4D97-AF65-F5344CB8AC3E}">
        <p14:creationId xmlns:p14="http://schemas.microsoft.com/office/powerpoint/2010/main" val="1432491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p:nvPr/>
        </p:nvSpPr>
        <p:spPr>
          <a:xfrm>
            <a:off x="51825" y="0"/>
            <a:ext cx="9092100" cy="54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Sit in a comfortable chair. Now imagine that you are piece of cooked spaghetti. Tighten both your fists and arms, squeeze your legs and stomach and make your whole body as stiff as possible, so that you can’t bend. Keep your whole body tense until you count to five. Now relax.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Pretend that you are now a piece of cooked spaghetti. Let your whole body become loose and floppy. Let go of all of the tension in your body. Relax your shoulders and stomach, take a deep breath, and let your body be as loose and floppy as cooked spaghetti. Which feels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become raw spaghetti again. Squeeze all the muscles in your body until you are as stiff as raw spaghetti. Even make your face tense – squeeze all the muscles in your mouth and forehead. Squeeze your shoulders up to your ears. Make fists with your hands. Squeeze your eyes shut and push your feet into the floor. Hold your body stiff like raw spaghetti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whole body. Go floppy like raw spaghetti. Relax your face, your shoulders, your stomach, your arms and your legs. Now which felt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Become the raw spaghetti one last time and tense your whole body from head to toe. Make every part of your body as tense and stiff as you can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body like raw spaghetti. It takes a lot of work to be as tense as raw spaghetti,                                              and can make you feel tired to do this all day. When you notice that your body is feeling stiff                                               or tense, don’t forget that you can make yourself feel like cooked spaghetti by relaxing the                              muscles in your body.</a:t>
            </a:r>
            <a:endParaRPr dirty="0"/>
          </a:p>
        </p:txBody>
      </p:sp>
      <p:pic>
        <p:nvPicPr>
          <p:cNvPr id="160" name="Google Shape;160;p22"/>
          <p:cNvPicPr preferRelativeResize="0"/>
          <p:nvPr/>
        </p:nvPicPr>
        <p:blipFill>
          <a:blip r:embed="rId3"/>
          <a:stretch>
            <a:fillRect/>
          </a:stretch>
        </p:blipFill>
        <p:spPr>
          <a:xfrm>
            <a:off x="7433492" y="3682507"/>
            <a:ext cx="1658683" cy="1175936"/>
          </a:xfrm>
          <a:prstGeom prst="rect">
            <a:avLst/>
          </a:prstGeom>
          <a:noFill/>
          <a:ln>
            <a:noFill/>
          </a:ln>
        </p:spPr>
      </p:pic>
      <p:pic>
        <p:nvPicPr>
          <p:cNvPr id="161" name="Google Shape;161;p22">
            <a:hlinkClick r:id="rId4" action="ppaction://hlinksldjump"/>
          </p:cNvPr>
          <p:cNvPicPr preferRelativeResize="0"/>
          <p:nvPr/>
        </p:nvPicPr>
        <p:blipFill>
          <a:blip r:embed="rId5"/>
          <a:stretch>
            <a:fillRect/>
          </a:stretch>
        </p:blipFill>
        <p:spPr>
          <a:xfrm rot="-398067">
            <a:off x="2029460" y="4780974"/>
            <a:ext cx="699337" cy="323209"/>
          </a:xfrm>
          <a:prstGeom prst="rect">
            <a:avLst/>
          </a:prstGeom>
          <a:noFill/>
          <a:ln>
            <a:noFill/>
          </a:ln>
        </p:spPr>
      </p:pic>
      <p:pic>
        <p:nvPicPr>
          <p:cNvPr id="5" name="Google Shape;153;p21">
            <a:hlinkClick r:id="rId6" action="ppaction://hlinksldjump"/>
            <a:extLst>
              <a:ext uri="{FF2B5EF4-FFF2-40B4-BE49-F238E27FC236}">
                <a16:creationId xmlns:a16="http://schemas.microsoft.com/office/drawing/2014/main" id="{BFC89558-4D26-1C4C-BF18-2C7E74C88294}"/>
              </a:ext>
            </a:extLst>
          </p:cNvPr>
          <p:cNvPicPr preferRelativeResize="0"/>
          <p:nvPr/>
        </p:nvPicPr>
        <p:blipFill>
          <a:blip r:embed="rId7">
            <a:alphaModFix/>
          </a:blip>
          <a:stretch>
            <a:fillRect/>
          </a:stretch>
        </p:blipFill>
        <p:spPr>
          <a:xfrm>
            <a:off x="2846895" y="4818621"/>
            <a:ext cx="319275" cy="323900"/>
          </a:xfrm>
          <a:prstGeom prst="rect">
            <a:avLst/>
          </a:prstGeom>
          <a:noFill/>
          <a:ln>
            <a:noFill/>
          </a:ln>
        </p:spPr>
      </p:pic>
      <p:sp>
        <p:nvSpPr>
          <p:cNvPr id="7" name="TextBox 6">
            <a:extLst>
              <a:ext uri="{FF2B5EF4-FFF2-40B4-BE49-F238E27FC236}">
                <a16:creationId xmlns:a16="http://schemas.microsoft.com/office/drawing/2014/main" id="{72642285-BB39-4B23-A18F-ACE89030D73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46F1E5D0-26D7-4D2C-A360-57638FCBEED6}"/>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179565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343320" y="127750"/>
            <a:ext cx="3566555"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algn="ctr"/>
            <a:r>
              <a:rPr lang="en" sz="4800" b="1" dirty="0">
                <a:solidFill>
                  <a:srgbClr val="FFFFFF"/>
                </a:solidFill>
                <a:latin typeface="Amatic SC"/>
                <a:ea typeface="Amatic SC"/>
                <a:cs typeface="Amatic SC"/>
                <a:sym typeface="Amatic SC"/>
              </a:rPr>
              <a:t>Activity </a:t>
            </a:r>
            <a:endParaRPr sz="4800" b="1" dirty="0">
              <a:solidFill>
                <a:srgbClr val="FFFFFF"/>
              </a:solidFill>
              <a:latin typeface="Amatic SC"/>
              <a:ea typeface="Amatic SC"/>
              <a:cs typeface="Amatic SC"/>
              <a:sym typeface="Amatic SC"/>
            </a:endParaRPr>
          </a:p>
          <a:p>
            <a:endParaRPr sz="4800" b="1" dirty="0">
              <a:solidFill>
                <a:srgbClr val="FFFFFF"/>
              </a:solidFill>
              <a:latin typeface="Amatic SC"/>
              <a:ea typeface="Amatic SC"/>
              <a:cs typeface="Amatic SC"/>
              <a:sym typeface="Amatic SC"/>
            </a:endParaRPr>
          </a:p>
        </p:txBody>
      </p:sp>
      <p:sp>
        <p:nvSpPr>
          <p:cNvPr id="711" name="Google Shape;711;p75"/>
          <p:cNvSpPr txBox="1"/>
          <p:nvPr/>
        </p:nvSpPr>
        <p:spPr>
          <a:xfrm>
            <a:off x="410187" y="3513794"/>
            <a:ext cx="4515600" cy="14479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65988" y="1919894"/>
            <a:ext cx="4859800" cy="1593900"/>
          </a:xfrm>
          <a:prstGeom prst="rect">
            <a:avLst/>
          </a:prstGeom>
          <a:noFill/>
          <a:ln>
            <a:noFill/>
          </a:ln>
        </p:spPr>
        <p:txBody>
          <a:bodyPr spcFirstLastPara="1" wrap="square" lIns="91425" tIns="91425" rIns="91425" bIns="91425" anchor="t" anchorCtr="0">
            <a:noAutofit/>
          </a:bodyPr>
          <a:lstStyle/>
          <a:p>
            <a:pPr algn="r"/>
            <a:r>
              <a:rPr lang="en" sz="2700" b="1" dirty="0">
                <a:latin typeface="Amatic SC"/>
                <a:ea typeface="Amatic SC"/>
                <a:cs typeface="Amatic SC"/>
                <a:sym typeface="Amatic SC"/>
              </a:rPr>
              <a:t>Two different times this week, draw or write about a time you had heavy feelings. Mark on the Feelings Gauge how heavy your feeling was.</a:t>
            </a:r>
            <a:endParaRPr sz="2700" dirty="0"/>
          </a:p>
        </p:txBody>
      </p:sp>
      <p:pic>
        <p:nvPicPr>
          <p:cNvPr id="2" name="Picture 1">
            <a:extLst>
              <a:ext uri="{FF2B5EF4-FFF2-40B4-BE49-F238E27FC236}">
                <a16:creationId xmlns:a16="http://schemas.microsoft.com/office/drawing/2014/main" id="{BCEBFB06-3457-4B17-9796-232357EB6072}"/>
              </a:ext>
            </a:extLst>
          </p:cNvPr>
          <p:cNvPicPr>
            <a:picLocks noChangeAspect="1"/>
          </p:cNvPicPr>
          <p:nvPr/>
        </p:nvPicPr>
        <p:blipFill>
          <a:blip r:embed="rId3"/>
          <a:stretch>
            <a:fillRect/>
          </a:stretch>
        </p:blipFill>
        <p:spPr>
          <a:xfrm>
            <a:off x="4972618" y="134059"/>
            <a:ext cx="3929063" cy="4936331"/>
          </a:xfrm>
          <a:prstGeom prst="rect">
            <a:avLst/>
          </a:prstGeom>
        </p:spPr>
      </p:pic>
      <p:pic>
        <p:nvPicPr>
          <p:cNvPr id="8" name="Google Shape;89;p15">
            <a:hlinkClick r:id="rId4" action="ppaction://hlinksldjump"/>
            <a:extLst>
              <a:ext uri="{FF2B5EF4-FFF2-40B4-BE49-F238E27FC236}">
                <a16:creationId xmlns:a16="http://schemas.microsoft.com/office/drawing/2014/main" id="{A3079581-AA28-4418-8FBC-A25D418844A4}"/>
              </a:ext>
            </a:extLst>
          </p:cNvPr>
          <p:cNvPicPr preferRelativeResize="0"/>
          <p:nvPr/>
        </p:nvPicPr>
        <p:blipFill>
          <a:blip r:embed="rId5"/>
          <a:stretch>
            <a:fillRect/>
          </a:stretch>
        </p:blipFill>
        <p:spPr>
          <a:xfrm rot="-398067">
            <a:off x="19925" y="4766588"/>
            <a:ext cx="780525" cy="390262"/>
          </a:xfrm>
          <a:prstGeom prst="rect">
            <a:avLst/>
          </a:prstGeom>
          <a:noFill/>
          <a:ln>
            <a:noFill/>
          </a:ln>
        </p:spPr>
      </p:pic>
      <p:pic>
        <p:nvPicPr>
          <p:cNvPr id="7" name="Google Shape;88;p15">
            <a:hlinkClick r:id="rId6" action="ppaction://hlinksldjump"/>
            <a:extLst>
              <a:ext uri="{FF2B5EF4-FFF2-40B4-BE49-F238E27FC236}">
                <a16:creationId xmlns:a16="http://schemas.microsoft.com/office/drawing/2014/main" id="{B3042DA2-9FCE-BC4D-9524-024CA7D99DD9}"/>
              </a:ext>
            </a:extLst>
          </p:cNvPr>
          <p:cNvPicPr preferRelativeResize="0"/>
          <p:nvPr/>
        </p:nvPicPr>
        <p:blipFill>
          <a:blip r:embed="rId7">
            <a:alphaModFix/>
          </a:blip>
          <a:stretch>
            <a:fillRect/>
          </a:stretch>
        </p:blipFill>
        <p:spPr>
          <a:xfrm>
            <a:off x="0" y="1"/>
            <a:ext cx="319275" cy="323900"/>
          </a:xfrm>
          <a:prstGeom prst="rect">
            <a:avLst/>
          </a:prstGeom>
          <a:noFill/>
          <a:ln>
            <a:noFill/>
          </a:ln>
        </p:spPr>
      </p:pic>
      <p:sp>
        <p:nvSpPr>
          <p:cNvPr id="10" name="TextBox 9">
            <a:extLst>
              <a:ext uri="{FF2B5EF4-FFF2-40B4-BE49-F238E27FC236}">
                <a16:creationId xmlns:a16="http://schemas.microsoft.com/office/drawing/2014/main" id="{1EF65ED5-09EB-4B1A-B408-F76796C0828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1A0877C2-5111-4E4D-92ED-3860A050B835}"/>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82781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6"/>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matic SC"/>
                <a:ea typeface="Amatic SC"/>
                <a:cs typeface="Amatic SC"/>
                <a:sym typeface="Amatic SC"/>
              </a:rPr>
              <a:t>HOME Activity Prize drawing </a:t>
            </a:r>
            <a:endParaRPr sz="6000" b="1">
              <a:solidFill>
                <a:srgbClr val="FFFFFF"/>
              </a:solidFill>
              <a:latin typeface="Amatic SC"/>
              <a:ea typeface="Amatic SC"/>
              <a:cs typeface="Amatic SC"/>
              <a:sym typeface="Amatic SC"/>
            </a:endParaRPr>
          </a:p>
          <a:p>
            <a:pPr marL="0" lvl="0" indent="0" algn="l" rtl="0">
              <a:spcBef>
                <a:spcPts val="0"/>
              </a:spcBef>
              <a:spcAft>
                <a:spcPts val="0"/>
              </a:spcAft>
              <a:buNone/>
            </a:pPr>
            <a:endParaRPr sz="6000" b="1">
              <a:solidFill>
                <a:srgbClr val="FFFFFF"/>
              </a:solidFill>
              <a:latin typeface="Amatic SC"/>
              <a:ea typeface="Amatic SC"/>
              <a:cs typeface="Amatic SC"/>
              <a:sym typeface="Amatic SC"/>
            </a:endParaRPr>
          </a:p>
        </p:txBody>
      </p:sp>
      <p:sp>
        <p:nvSpPr>
          <p:cNvPr id="721" name="Google Shape;721;p76"/>
          <p:cNvSpPr txBox="1"/>
          <p:nvPr/>
        </p:nvSpPr>
        <p:spPr>
          <a:xfrm>
            <a:off x="1626000" y="1987125"/>
            <a:ext cx="5892000" cy="19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Amatic SC"/>
                <a:ea typeface="Amatic SC"/>
                <a:cs typeface="Amatic SC"/>
                <a:sym typeface="Amatic SC"/>
              </a:rPr>
              <a:t>Who completed their weekly home activity?</a:t>
            </a:r>
            <a:endParaRPr sz="6000"/>
          </a:p>
        </p:txBody>
      </p:sp>
      <p:pic>
        <p:nvPicPr>
          <p:cNvPr id="722" name="Google Shape;722;p7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23" name="Google Shape;723;p76">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7" name="TextBox 6">
            <a:extLst>
              <a:ext uri="{FF2B5EF4-FFF2-40B4-BE49-F238E27FC236}">
                <a16:creationId xmlns:a16="http://schemas.microsoft.com/office/drawing/2014/main" id="{249238E0-51CD-4700-9BF6-CE4D40DA57B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F0542D0A-3623-4D1D-83D4-02D2675D38B7}"/>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408481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Amatic SC"/>
                <a:ea typeface="Amatic SC"/>
                <a:cs typeface="Amatic SC"/>
                <a:sym typeface="Amatic SC"/>
              </a:rPr>
              <a:t>Participation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30" name="Google Shape;730;p77">
            <a:hlinkClick r:id="rId5" action="ppaction://hlinksldjump"/>
          </p:cNvPr>
          <p:cNvPicPr preferRelativeResize="0"/>
          <p:nvPr/>
        </p:nvPicPr>
        <p:blipFill>
          <a:blip r:embed="rId6"/>
          <a:stretch>
            <a:fillRect/>
          </a:stretch>
        </p:blipFill>
        <p:spPr>
          <a:xfrm>
            <a:off x="2962604" y="2679698"/>
            <a:ext cx="3779406" cy="1889703"/>
          </a:xfrm>
          <a:prstGeom prst="rect">
            <a:avLst/>
          </a:prstGeom>
          <a:noFill/>
          <a:ln>
            <a:noFill/>
          </a:ln>
        </p:spPr>
      </p:pic>
      <p:sp>
        <p:nvSpPr>
          <p:cNvPr id="6" name="TextBox 5">
            <a:extLst>
              <a:ext uri="{FF2B5EF4-FFF2-40B4-BE49-F238E27FC236}">
                <a16:creationId xmlns:a16="http://schemas.microsoft.com/office/drawing/2014/main" id="{2CDA600D-A5A8-496B-8CAB-D12FB7E9838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243981B9-0D8F-4C9E-BEFD-A2DA33125F33}"/>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sp>
        <p:nvSpPr>
          <p:cNvPr id="25" name="Google Shape;82;p15">
            <a:extLst>
              <a:ext uri="{FF2B5EF4-FFF2-40B4-BE49-F238E27FC236}">
                <a16:creationId xmlns:a16="http://schemas.microsoft.com/office/drawing/2014/main" id="{C52771E4-AF5A-2541-A8DD-18143E404EF6}"/>
              </a:ext>
            </a:extLst>
          </p:cNvPr>
          <p:cNvSpPr txBox="1">
            <a:spLocks noGrp="1"/>
          </p:cNvSpPr>
          <p:nvPr>
            <p:ph type="subTitle" idx="1"/>
          </p:nvPr>
        </p:nvSpPr>
        <p:spPr>
          <a:xfrm>
            <a:off x="2901208" y="493437"/>
            <a:ext cx="1234435" cy="1721390"/>
          </a:xfrm>
          <a:prstGeom prst="rect">
            <a:avLst/>
          </a:prstGeom>
          <a:solidFill>
            <a:schemeClr val="bg1"/>
          </a:solidFill>
          <a:ln w="57150" cap="flat" cmpd="dbl">
            <a:solidFill>
              <a:schemeClr val="tx1"/>
            </a:solidFill>
            <a:prstDash val="solid"/>
            <a:bevel/>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600" b="1" dirty="0">
                <a:latin typeface="Amatic SC"/>
                <a:ea typeface="Amatic SC"/>
                <a:cs typeface="Amatic SC"/>
                <a:sym typeface="Amatic SC"/>
              </a:rPr>
              <a:t>GROUP </a:t>
            </a:r>
          </a:p>
          <a:p>
            <a:pPr marL="0" lvl="0" indent="0" rtl="0">
              <a:spcBef>
                <a:spcPts val="0"/>
              </a:spcBef>
              <a:spcAft>
                <a:spcPts val="0"/>
              </a:spcAft>
              <a:buNone/>
            </a:pPr>
            <a:r>
              <a:rPr lang="en-US" sz="3600" b="1" dirty="0">
                <a:latin typeface="Amatic SC"/>
                <a:ea typeface="Amatic SC"/>
                <a:cs typeface="Amatic SC"/>
                <a:sym typeface="Amatic SC"/>
                <a:hlinkClick r:id="" action="ppaction://hlinkshowjump?jump=nextslide"/>
              </a:rPr>
              <a:t>NEXT</a:t>
            </a:r>
            <a:endParaRPr lang="en" sz="3600" b="1" dirty="0">
              <a:latin typeface="Amatic SC"/>
              <a:ea typeface="Amatic SC"/>
              <a:cs typeface="Amatic SC"/>
              <a:sym typeface="Amatic SC"/>
            </a:endParaRPr>
          </a:p>
          <a:p>
            <a:pPr marL="0" lvl="0" indent="0" rtl="0">
              <a:spcBef>
                <a:spcPts val="0"/>
              </a:spcBef>
              <a:spcAft>
                <a:spcPts val="0"/>
              </a:spcAft>
              <a:buNone/>
            </a:pPr>
            <a:r>
              <a:rPr lang="en" sz="3600" b="1" dirty="0">
                <a:latin typeface="Amatic SC"/>
                <a:ea typeface="Amatic SC"/>
                <a:cs typeface="Amatic SC"/>
                <a:sym typeface="Amatic SC"/>
              </a:rPr>
              <a:t>RULES</a:t>
            </a:r>
            <a:endParaRPr sz="3600" b="1" dirty="0">
              <a:latin typeface="Amatic SC"/>
              <a:ea typeface="Amatic SC"/>
              <a:cs typeface="Amatic SC"/>
              <a:sym typeface="Amatic SC"/>
            </a:endParaRPr>
          </a:p>
        </p:txBody>
      </p:sp>
      <p:pic>
        <p:nvPicPr>
          <p:cNvPr id="27" name="Google Shape;87;p15">
            <a:hlinkClick r:id="" action="ppaction://hlinkshowjump?jump=nextslide"/>
            <a:extLst>
              <a:ext uri="{FF2B5EF4-FFF2-40B4-BE49-F238E27FC236}">
                <a16:creationId xmlns:a16="http://schemas.microsoft.com/office/drawing/2014/main" id="{0E98E6F6-D811-3546-8B3C-269A98067F70}"/>
              </a:ext>
            </a:extLst>
          </p:cNvPr>
          <p:cNvPicPr preferRelativeResize="0"/>
          <p:nvPr/>
        </p:nvPicPr>
        <p:blipFill>
          <a:blip r:embed="rId4">
            <a:alphaModFix/>
          </a:blip>
          <a:stretch>
            <a:fillRect/>
          </a:stretch>
        </p:blipFill>
        <p:spPr>
          <a:xfrm>
            <a:off x="3185334" y="1093903"/>
            <a:ext cx="608693" cy="597316"/>
          </a:xfrm>
          <a:prstGeom prst="rect">
            <a:avLst/>
          </a:prstGeom>
          <a:noFill/>
          <a:ln w="57150">
            <a:noFill/>
          </a:ln>
        </p:spPr>
      </p:pic>
      <p:pic>
        <p:nvPicPr>
          <p:cNvPr id="61" name="Google Shape;61;p14"/>
          <p:cNvPicPr preferRelativeResize="0"/>
          <p:nvPr/>
        </p:nvPicPr>
        <p:blipFill>
          <a:blip r:embed="rId5">
            <a:alphaModFix/>
          </a:blip>
          <a:stretch>
            <a:fillRect/>
          </a:stretch>
        </p:blipFill>
        <p:spPr>
          <a:xfrm>
            <a:off x="19964" y="737601"/>
            <a:ext cx="2742700" cy="4710725"/>
          </a:xfrm>
          <a:prstGeom prst="rect">
            <a:avLst/>
          </a:prstGeom>
          <a:noFill/>
          <a:ln>
            <a:noFill/>
          </a:ln>
        </p:spPr>
      </p:pic>
      <p:pic>
        <p:nvPicPr>
          <p:cNvPr id="62" name="Google Shape;62;p14"/>
          <p:cNvPicPr preferRelativeResize="0"/>
          <p:nvPr/>
        </p:nvPicPr>
        <p:blipFill>
          <a:blip r:embed="rId6">
            <a:alphaModFix/>
          </a:blip>
          <a:stretch>
            <a:fillRect/>
          </a:stretch>
        </p:blipFill>
        <p:spPr>
          <a:xfrm>
            <a:off x="7164571" y="2670028"/>
            <a:ext cx="1644701" cy="2281649"/>
          </a:xfrm>
          <a:prstGeom prst="rect">
            <a:avLst/>
          </a:prstGeom>
          <a:noFill/>
          <a:ln>
            <a:noFill/>
          </a:ln>
        </p:spPr>
      </p:pic>
      <p:pic>
        <p:nvPicPr>
          <p:cNvPr id="63" name="Google Shape;63;p14">
            <a:hlinkClick r:id="" action="ppaction://noaction"/>
          </p:cNvPr>
          <p:cNvPicPr preferRelativeResize="0"/>
          <p:nvPr/>
        </p:nvPicPr>
        <p:blipFill rotWithShape="1">
          <a:blip r:embed="rId7">
            <a:alphaModFix/>
          </a:blip>
          <a:srcRect l="121490" t="12330" r="-121490" b="-12330"/>
          <a:stretch/>
        </p:blipFill>
        <p:spPr>
          <a:xfrm>
            <a:off x="7022129" y="2436569"/>
            <a:ext cx="1644701" cy="2281649"/>
          </a:xfrm>
          <a:prstGeom prst="rect">
            <a:avLst/>
          </a:prstGeom>
          <a:noFill/>
          <a:ln>
            <a:noFill/>
          </a:ln>
        </p:spPr>
      </p:pic>
      <p:pic>
        <p:nvPicPr>
          <p:cNvPr id="64" name="Google Shape;64;p14">
            <a:hlinkClick r:id="" action="ppaction://noaction"/>
          </p:cNvPr>
          <p:cNvPicPr preferRelativeResize="0"/>
          <p:nvPr/>
        </p:nvPicPr>
        <p:blipFill>
          <a:blip r:embed="rId6">
            <a:alphaModFix/>
          </a:blip>
          <a:stretch>
            <a:fillRect/>
          </a:stretch>
        </p:blipFill>
        <p:spPr>
          <a:xfrm flipH="1">
            <a:off x="3781317" y="2768175"/>
            <a:ext cx="1644701" cy="2281649"/>
          </a:xfrm>
          <a:prstGeom prst="rect">
            <a:avLst/>
          </a:prstGeom>
          <a:noFill/>
          <a:ln>
            <a:noFill/>
          </a:ln>
        </p:spPr>
      </p:pic>
      <p:pic>
        <p:nvPicPr>
          <p:cNvPr id="65" name="Google Shape;65;p14">
            <a:hlinkClick r:id="rId8" action="ppaction://hlinksldjump"/>
          </p:cNvPr>
          <p:cNvPicPr preferRelativeResize="0"/>
          <p:nvPr/>
        </p:nvPicPr>
        <p:blipFill>
          <a:blip r:embed="rId9"/>
          <a:stretch>
            <a:fillRect/>
          </a:stretch>
        </p:blipFill>
        <p:spPr>
          <a:xfrm>
            <a:off x="5753688" y="3561550"/>
            <a:ext cx="1013780" cy="1422850"/>
          </a:xfrm>
          <a:prstGeom prst="rect">
            <a:avLst/>
          </a:prstGeom>
          <a:noFill/>
          <a:ln>
            <a:noFill/>
          </a:ln>
        </p:spPr>
      </p:pic>
      <p:pic>
        <p:nvPicPr>
          <p:cNvPr id="71" name="Google Shape;71;p14">
            <a:hlinkClick r:id="rId10" action="ppaction://hlinksldjump"/>
          </p:cNvPr>
          <p:cNvPicPr preferRelativeResize="0"/>
          <p:nvPr/>
        </p:nvPicPr>
        <p:blipFill>
          <a:blip r:embed="rId11"/>
          <a:stretch>
            <a:fillRect/>
          </a:stretch>
        </p:blipFill>
        <p:spPr>
          <a:xfrm rot="-398067">
            <a:off x="511584" y="722008"/>
            <a:ext cx="780525" cy="390262"/>
          </a:xfrm>
          <a:prstGeom prst="rect">
            <a:avLst/>
          </a:prstGeom>
          <a:noFill/>
          <a:ln>
            <a:noFill/>
          </a:ln>
        </p:spPr>
      </p:pic>
      <p:pic>
        <p:nvPicPr>
          <p:cNvPr id="72" name="Google Shape;72;p14">
            <a:hlinkClick r:id="rId8" action="ppaction://hlinksldjump"/>
          </p:cNvPr>
          <p:cNvPicPr preferRelativeResize="0"/>
          <p:nvPr/>
        </p:nvPicPr>
        <p:blipFill>
          <a:blip r:embed="rId12">
            <a:alphaModFix/>
          </a:blip>
          <a:stretch>
            <a:fillRect/>
          </a:stretch>
        </p:blipFill>
        <p:spPr>
          <a:xfrm>
            <a:off x="6557415" y="507716"/>
            <a:ext cx="2133205" cy="1690032"/>
          </a:xfrm>
          <a:prstGeom prst="rect">
            <a:avLst/>
          </a:prstGeom>
          <a:noFill/>
          <a:ln w="57150" cap="flat" cmpd="dbl">
            <a:solidFill>
              <a:schemeClr val="tx1"/>
            </a:solidFill>
            <a:prstDash val="solid"/>
            <a:round/>
            <a:headEnd type="none" w="sm" len="sm"/>
            <a:tailEnd type="none" w="sm" len="sm"/>
          </a:ln>
        </p:spPr>
      </p:pic>
      <p:pic>
        <p:nvPicPr>
          <p:cNvPr id="77" name="Google Shape;77;p14">
            <a:hlinkClick r:id="rId13" action="ppaction://hlinksldjump"/>
          </p:cNvPr>
          <p:cNvPicPr preferRelativeResize="0"/>
          <p:nvPr/>
        </p:nvPicPr>
        <p:blipFill>
          <a:blip r:embed="rId14"/>
          <a:stretch>
            <a:fillRect/>
          </a:stretch>
        </p:blipFill>
        <p:spPr>
          <a:xfrm>
            <a:off x="5953487" y="2909509"/>
            <a:ext cx="875000" cy="844921"/>
          </a:xfrm>
          <a:prstGeom prst="rect">
            <a:avLst/>
          </a:prstGeom>
          <a:noFill/>
          <a:ln>
            <a:noFill/>
          </a:ln>
        </p:spPr>
      </p:pic>
      <p:pic>
        <p:nvPicPr>
          <p:cNvPr id="11" name="Picture 1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6183" y="1212819"/>
            <a:ext cx="905792" cy="679344"/>
          </a:xfrm>
          <a:prstGeom prst="rect">
            <a:avLst/>
          </a:prstGeom>
        </p:spPr>
      </p:pic>
      <p:pic>
        <p:nvPicPr>
          <p:cNvPr id="15" name="Picture 14">
            <a:hlinkClick r:id="" action="ppaction://noaction"/>
          </p:cNvPr>
          <p:cNvPicPr>
            <a:picLocks noChangeAspect="1"/>
          </p:cNvPicPr>
          <p:nvPr/>
        </p:nvPicPr>
        <p:blipFill>
          <a:blip r:embed="rId17"/>
          <a:stretch>
            <a:fillRect/>
          </a:stretch>
        </p:blipFill>
        <p:spPr>
          <a:xfrm>
            <a:off x="7383826" y="2251191"/>
            <a:ext cx="1295756" cy="1527227"/>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a:off x="1675765" y="463327"/>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2" name="Google Shape;66;p14">
            <a:hlinkClick r:id="rId20" action="ppaction://hlinksldjump"/>
            <a:extLst>
              <a:ext uri="{FF2B5EF4-FFF2-40B4-BE49-F238E27FC236}">
                <a16:creationId xmlns:a16="http://schemas.microsoft.com/office/drawing/2014/main" id="{2C12DCAA-CA3D-9341-8482-290B42B86A63}"/>
              </a:ext>
            </a:extLst>
          </p:cNvPr>
          <p:cNvPicPr preferRelativeResize="0"/>
          <p:nvPr/>
        </p:nvPicPr>
        <p:blipFill>
          <a:blip r:embed="rId21">
            <a:alphaModFix/>
          </a:blip>
          <a:stretch>
            <a:fillRect/>
          </a:stretch>
        </p:blipFill>
        <p:spPr>
          <a:xfrm>
            <a:off x="1548388" y="1264936"/>
            <a:ext cx="714624" cy="439949"/>
          </a:xfrm>
          <a:prstGeom prst="rect">
            <a:avLst/>
          </a:prstGeom>
          <a:noFill/>
          <a:ln>
            <a:noFill/>
          </a:ln>
        </p:spPr>
      </p:pic>
      <p:pic>
        <p:nvPicPr>
          <p:cNvPr id="23" name="Google Shape;67;p14">
            <a:hlinkClick r:id="rId22" action="ppaction://hlinksldjump"/>
            <a:extLst>
              <a:ext uri="{FF2B5EF4-FFF2-40B4-BE49-F238E27FC236}">
                <a16:creationId xmlns:a16="http://schemas.microsoft.com/office/drawing/2014/main" id="{BC061ED0-F2D4-C748-9033-E76CE99374A4}"/>
              </a:ext>
            </a:extLst>
          </p:cNvPr>
          <p:cNvPicPr preferRelativeResize="0"/>
          <p:nvPr/>
        </p:nvPicPr>
        <p:blipFill>
          <a:blip r:embed="rId23"/>
          <a:stretch>
            <a:fillRect/>
          </a:stretch>
        </p:blipFill>
        <p:spPr>
          <a:xfrm>
            <a:off x="1718264" y="1839933"/>
            <a:ext cx="405274" cy="556600"/>
          </a:xfrm>
          <a:prstGeom prst="rect">
            <a:avLst/>
          </a:prstGeom>
          <a:noFill/>
          <a:ln>
            <a:noFill/>
          </a:ln>
        </p:spPr>
      </p:pic>
      <p:pic>
        <p:nvPicPr>
          <p:cNvPr id="26" name="Google Shape;68;p14">
            <a:hlinkClick r:id="rId24" action="ppaction://hlinksldjump"/>
            <a:extLst>
              <a:ext uri="{FF2B5EF4-FFF2-40B4-BE49-F238E27FC236}">
                <a16:creationId xmlns:a16="http://schemas.microsoft.com/office/drawing/2014/main" id="{7DFA38E8-8F2B-154D-AEF7-E8DD65F73E5D}"/>
              </a:ext>
            </a:extLst>
          </p:cNvPr>
          <p:cNvPicPr preferRelativeResize="0"/>
          <p:nvPr/>
        </p:nvPicPr>
        <p:blipFill>
          <a:blip r:embed="rId25"/>
          <a:stretch>
            <a:fillRect/>
          </a:stretch>
        </p:blipFill>
        <p:spPr>
          <a:xfrm>
            <a:off x="721482" y="1941540"/>
            <a:ext cx="801316" cy="632525"/>
          </a:xfrm>
          <a:prstGeom prst="rect">
            <a:avLst/>
          </a:prstGeom>
          <a:noFill/>
          <a:ln>
            <a:noFill/>
          </a:ln>
        </p:spPr>
      </p:pic>
      <p:grpSp>
        <p:nvGrpSpPr>
          <p:cNvPr id="28" name="Group 27">
            <a:extLst>
              <a:ext uri="{FF2B5EF4-FFF2-40B4-BE49-F238E27FC236}">
                <a16:creationId xmlns:a16="http://schemas.microsoft.com/office/drawing/2014/main" id="{814AB27B-439D-D147-A6EA-B230C28B3CC3}"/>
              </a:ext>
            </a:extLst>
          </p:cNvPr>
          <p:cNvGrpSpPr/>
          <p:nvPr/>
        </p:nvGrpSpPr>
        <p:grpSpPr>
          <a:xfrm>
            <a:off x="679666" y="3663549"/>
            <a:ext cx="949507" cy="751103"/>
            <a:chOff x="3273696" y="2747421"/>
            <a:chExt cx="1978616" cy="1426588"/>
          </a:xfrm>
        </p:grpSpPr>
        <p:pic>
          <p:nvPicPr>
            <p:cNvPr id="29" name="Picture 28">
              <a:hlinkClick r:id="rId26" action="ppaction://hlinksldjump"/>
              <a:extLst>
                <a:ext uri="{FF2B5EF4-FFF2-40B4-BE49-F238E27FC236}">
                  <a16:creationId xmlns:a16="http://schemas.microsoft.com/office/drawing/2014/main" id="{616E0EF0-469B-1849-9DA0-83214A02F0B0}"/>
                </a:ext>
              </a:extLst>
            </p:cNvPr>
            <p:cNvPicPr>
              <a:picLocks noChangeAspect="1"/>
            </p:cNvPicPr>
            <p:nvPr/>
          </p:nvPicPr>
          <p:blipFill>
            <a:blip r:embed="rId27"/>
            <a:stretch>
              <a:fillRect/>
            </a:stretch>
          </p:blipFill>
          <p:spPr>
            <a:xfrm>
              <a:off x="3273696" y="2747421"/>
              <a:ext cx="1978616" cy="1426588"/>
            </a:xfrm>
            <a:prstGeom prst="rect">
              <a:avLst/>
            </a:prstGeom>
            <a:ln>
              <a:noFill/>
            </a:ln>
          </p:spPr>
        </p:pic>
        <p:sp>
          <p:nvSpPr>
            <p:cNvPr id="33" name="TextBox 32">
              <a:extLst>
                <a:ext uri="{FF2B5EF4-FFF2-40B4-BE49-F238E27FC236}">
                  <a16:creationId xmlns:a16="http://schemas.microsoft.com/office/drawing/2014/main" id="{D79EBB0B-8F2C-7142-ADBF-9AF82DF7B8BE}"/>
                </a:ext>
              </a:extLst>
            </p:cNvPr>
            <p:cNvSpPr txBox="1"/>
            <p:nvPr/>
          </p:nvSpPr>
          <p:spPr>
            <a:xfrm>
              <a:off x="3574464" y="3213612"/>
              <a:ext cx="1390273" cy="496882"/>
            </a:xfrm>
            <a:prstGeom prst="rect">
              <a:avLst/>
            </a:prstGeom>
            <a:noFill/>
          </p:spPr>
          <p:txBody>
            <a:bodyPr wrap="none" rtlCol="0">
              <a:spAutoFit/>
            </a:bodyPr>
            <a:lstStyle/>
            <a:p>
              <a:r>
                <a:rPr lang="en-US" sz="1100" b="1" dirty="0">
                  <a:latin typeface="Bodoni 72 Book" pitchFamily="2" charset="0"/>
                  <a:hlinkClick r:id="rId26" action="ppaction://hlinksldjump"/>
                </a:rPr>
                <a:t>Feelings</a:t>
              </a:r>
              <a:endParaRPr lang="en-US" sz="1100" b="1" dirty="0">
                <a:latin typeface="Bodoni 72 Book" pitchFamily="2" charset="0"/>
              </a:endParaRPr>
            </a:p>
          </p:txBody>
        </p:sp>
      </p:grpSp>
      <p:pic>
        <p:nvPicPr>
          <p:cNvPr id="6" name="Picture 5">
            <a:hlinkClick r:id="rId20" action="ppaction://hlinksldjump"/>
            <a:extLst>
              <a:ext uri="{FF2B5EF4-FFF2-40B4-BE49-F238E27FC236}">
                <a16:creationId xmlns:a16="http://schemas.microsoft.com/office/drawing/2014/main" id="{ADDAA13C-B3FB-DE4B-8857-E3458FE7BD1B}"/>
              </a:ext>
            </a:extLst>
          </p:cNvPr>
          <p:cNvPicPr>
            <a:picLocks noChangeAspect="1"/>
          </p:cNvPicPr>
          <p:nvPr/>
        </p:nvPicPr>
        <p:blipFill>
          <a:blip r:embed="rId28"/>
          <a:stretch>
            <a:fillRect/>
          </a:stretch>
        </p:blipFill>
        <p:spPr>
          <a:xfrm flipH="1">
            <a:off x="1508647" y="3577394"/>
            <a:ext cx="801316" cy="566693"/>
          </a:xfrm>
          <a:prstGeom prst="rect">
            <a:avLst/>
          </a:prstGeom>
        </p:spPr>
      </p:pic>
      <p:pic>
        <p:nvPicPr>
          <p:cNvPr id="36" name="Google Shape;130;p18">
            <a:hlinkClick r:id="rId29" action="ppaction://hlinksldjump"/>
            <a:extLst>
              <a:ext uri="{FF2B5EF4-FFF2-40B4-BE49-F238E27FC236}">
                <a16:creationId xmlns:a16="http://schemas.microsoft.com/office/drawing/2014/main" id="{0FCFD023-7847-604F-A9FB-67C6D16D2A0F}"/>
              </a:ext>
            </a:extLst>
          </p:cNvPr>
          <p:cNvPicPr preferRelativeResize="0"/>
          <p:nvPr/>
        </p:nvPicPr>
        <p:blipFill>
          <a:blip r:embed="rId30">
            <a:alphaModFix/>
          </a:blip>
          <a:stretch>
            <a:fillRect/>
          </a:stretch>
        </p:blipFill>
        <p:spPr>
          <a:xfrm>
            <a:off x="4673523" y="476285"/>
            <a:ext cx="1310326" cy="1721390"/>
          </a:xfrm>
          <a:prstGeom prst="rect">
            <a:avLst/>
          </a:prstGeom>
          <a:noFill/>
          <a:ln w="38100">
            <a:solidFill>
              <a:schemeClr val="tx1">
                <a:lumMod val="95000"/>
                <a:lumOff val="5000"/>
              </a:schemeClr>
            </a:solidFill>
          </a:ln>
        </p:spPr>
      </p:pic>
      <p:sp>
        <p:nvSpPr>
          <p:cNvPr id="30" name="Text Box 2">
            <a:hlinkClick r:id="rId31" action="ppaction://hlinksldjump"/>
            <a:extLst>
              <a:ext uri="{FF2B5EF4-FFF2-40B4-BE49-F238E27FC236}">
                <a16:creationId xmlns:a16="http://schemas.microsoft.com/office/drawing/2014/main" id="{F56B607F-F178-4797-BC3F-0E0E43CF5F47}"/>
              </a:ext>
            </a:extLst>
          </p:cNvPr>
          <p:cNvSpPr txBox="1">
            <a:spLocks noChangeArrowheads="1"/>
          </p:cNvSpPr>
          <p:nvPr/>
        </p:nvSpPr>
        <p:spPr bwMode="auto">
          <a:xfrm>
            <a:off x="836228" y="2844161"/>
            <a:ext cx="1343269" cy="439949"/>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4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10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7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7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10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7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7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7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7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7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2" name="TextBox 31">
            <a:extLst>
              <a:ext uri="{FF2B5EF4-FFF2-40B4-BE49-F238E27FC236}">
                <a16:creationId xmlns:a16="http://schemas.microsoft.com/office/drawing/2014/main" id="{5A94EE50-8102-44AF-B4CC-23AA079218FD}"/>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34" name="Picture 33">
            <a:extLst>
              <a:ext uri="{FF2B5EF4-FFF2-40B4-BE49-F238E27FC236}">
                <a16:creationId xmlns:a16="http://schemas.microsoft.com/office/drawing/2014/main" id="{D67BBEE3-FB29-4B8F-8FD3-9E6D3337D790}"/>
              </a:ext>
            </a:extLst>
          </p:cNvPr>
          <p:cNvPicPr>
            <a:picLocks noChangeAspect="1"/>
          </p:cNvPicPr>
          <p:nvPr/>
        </p:nvPicPr>
        <p:blipFill>
          <a:blip r:embed="rId32"/>
          <a:stretch>
            <a:fillRect/>
          </a:stretch>
        </p:blipFill>
        <p:spPr>
          <a:xfrm>
            <a:off x="8615191" y="4853747"/>
            <a:ext cx="528810" cy="261306"/>
          </a:xfrm>
          <a:prstGeom prst="rect">
            <a:avLst/>
          </a:prstGeom>
        </p:spPr>
      </p:pic>
      <p:pic>
        <p:nvPicPr>
          <p:cNvPr id="14" name="Picture 13">
            <a:hlinkClick r:id="" action="ppaction://noaction"/>
          </p:cNvPr>
          <p:cNvPicPr>
            <a:picLocks noChangeAspect="1"/>
          </p:cNvPicPr>
          <p:nvPr/>
        </p:nvPicPr>
        <p:blipFill>
          <a:blip r:embed="rId33"/>
          <a:stretch>
            <a:fillRect/>
          </a:stretch>
        </p:blipFill>
        <p:spPr>
          <a:xfrm>
            <a:off x="3800763" y="2039451"/>
            <a:ext cx="1506157" cy="18430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dirty="0">
                <a:latin typeface="Amatic SC"/>
                <a:ea typeface="Amatic SC"/>
                <a:cs typeface="Amatic SC"/>
                <a:sym typeface="Amatic SC"/>
              </a:rPr>
              <a:t>GROUP RULES</a:t>
            </a:r>
            <a:endParaRPr sz="6300" b="1" dirty="0">
              <a:latin typeface="Amatic SC"/>
              <a:ea typeface="Amatic SC"/>
              <a:cs typeface="Amatic SC"/>
              <a:sym typeface="Amatic SC"/>
            </a:endParaRPr>
          </a:p>
        </p:txBody>
      </p:sp>
      <p:sp>
        <p:nvSpPr>
          <p:cNvPr id="83" name="Google Shape;83;p15"/>
          <p:cNvSpPr txBox="1"/>
          <p:nvPr/>
        </p:nvSpPr>
        <p:spPr>
          <a:xfrm>
            <a:off x="1211856" y="1102099"/>
            <a:ext cx="7415566"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Use the bathroom before or after group.</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in a private space.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everyone’s information </a:t>
            </a:r>
            <a:r>
              <a:rPr lang="en" sz="3200" b="1" u="sng" dirty="0">
                <a:solidFill>
                  <a:srgbClr val="7030A0"/>
                </a:solidFill>
                <a:latin typeface="Amatic SC"/>
                <a:ea typeface="Amatic SC"/>
                <a:cs typeface="Amatic SC"/>
                <a:sym typeface="Amatic SC"/>
              </a:rPr>
              <a:t>private</a:t>
            </a:r>
            <a:r>
              <a:rPr lang="en" sz="3200" b="1" dirty="0">
                <a:solidFill>
                  <a:srgbClr val="7030A0"/>
                </a:solidFill>
                <a:latin typeface="Amatic SC"/>
                <a:ea typeface="Amatic SC"/>
                <a:cs typeface="Amatic SC"/>
                <a:sym typeface="Amatic SC"/>
              </a:rPr>
              <a:t> or  </a:t>
            </a:r>
            <a:r>
              <a:rPr lang="en" sz="3200" b="1" u="sng" dirty="0">
                <a:solidFill>
                  <a:srgbClr val="7030A0"/>
                </a:solidFill>
                <a:latin typeface="Amatic SC"/>
                <a:ea typeface="Amatic SC"/>
                <a:cs typeface="Amatic SC"/>
                <a:sym typeface="Amatic SC"/>
              </a:rPr>
              <a:t>confidential</a:t>
            </a:r>
            <a:r>
              <a:rPr lang="en" sz="3200" b="1" dirty="0">
                <a:solidFill>
                  <a:srgbClr val="7030A0"/>
                </a:solidFill>
                <a:latin typeface="Amatic SC"/>
                <a:ea typeface="Amatic SC"/>
                <a:cs typeface="Amatic SC"/>
                <a:sym typeface="Amatic SC"/>
              </a:rPr>
              <a:t>.</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Take turns talking.</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yourself on mute.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 camera on.</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nice.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Just Be On Zoom!</a:t>
            </a:r>
            <a:endParaRPr sz="3200" b="1" dirty="0">
              <a:solidFill>
                <a:srgbClr val="7030A0"/>
              </a:solidFill>
              <a:latin typeface="Amatic SC"/>
              <a:ea typeface="Amatic SC"/>
              <a:cs typeface="Amatic SC"/>
              <a:sym typeface="Amatic SC"/>
            </a:endParaRPr>
          </a:p>
        </p:txBody>
      </p:sp>
      <p:pic>
        <p:nvPicPr>
          <p:cNvPr id="84" name="Google Shape;84;p15"/>
          <p:cNvPicPr preferRelativeResize="0"/>
          <p:nvPr/>
        </p:nvPicPr>
        <p:blipFill>
          <a:blip r:embed="rId3"/>
          <a:stretch>
            <a:fillRect/>
          </a:stretch>
        </p:blipFill>
        <p:spPr>
          <a:xfrm>
            <a:off x="4872350" y="2657950"/>
            <a:ext cx="2812276" cy="2064854"/>
          </a:xfrm>
          <a:prstGeom prst="rect">
            <a:avLst/>
          </a:prstGeom>
          <a:noFill/>
          <a:ln>
            <a:noFill/>
          </a:ln>
        </p:spPr>
      </p:pic>
      <p:pic>
        <p:nvPicPr>
          <p:cNvPr id="86" name="Google Shape;86;p15"/>
          <p:cNvPicPr preferRelativeResize="0"/>
          <p:nvPr/>
        </p:nvPicPr>
        <p:blipFill>
          <a:blip r:embed="rId4"/>
          <a:stretch>
            <a:fillRect/>
          </a:stretch>
        </p:blipFill>
        <p:spPr>
          <a:xfrm flipH="1">
            <a:off x="6074787" y="226362"/>
            <a:ext cx="811325" cy="811325"/>
          </a:xfrm>
          <a:prstGeom prst="rect">
            <a:avLst/>
          </a:prstGeom>
          <a:noFill/>
          <a:ln>
            <a:noFill/>
          </a:ln>
        </p:spPr>
      </p:pic>
      <p:pic>
        <p:nvPicPr>
          <p:cNvPr id="87" name="Google Shape;87;p15"/>
          <p:cNvPicPr preferRelativeResize="0"/>
          <p:nvPr/>
        </p:nvPicPr>
        <p:blipFill>
          <a:blip r:embed="rId5">
            <a:alphaModFix/>
          </a:blip>
          <a:stretch>
            <a:fillRect/>
          </a:stretch>
        </p:blipFill>
        <p:spPr>
          <a:xfrm>
            <a:off x="2283504" y="161951"/>
            <a:ext cx="760550" cy="674711"/>
          </a:xfrm>
          <a:prstGeom prst="rect">
            <a:avLst/>
          </a:prstGeom>
          <a:noFill/>
          <a:ln>
            <a:noFill/>
          </a:ln>
        </p:spPr>
      </p:pic>
      <p:pic>
        <p:nvPicPr>
          <p:cNvPr id="88" name="Google Shape;88;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89" name="Google Shape;89;p15">
            <a:hlinkClick r:id="rId8" action="ppaction://hlinksldjump"/>
          </p:cNvPr>
          <p:cNvPicPr preferRelativeResize="0"/>
          <p:nvPr/>
        </p:nvPicPr>
        <p:blipFill>
          <a:blip r:embed="rId9"/>
          <a:stretch>
            <a:fillRect/>
          </a:stretch>
        </p:blipFill>
        <p:spPr>
          <a:xfrm rot="-398067">
            <a:off x="19924" y="4766587"/>
            <a:ext cx="780525" cy="390262"/>
          </a:xfrm>
          <a:prstGeom prst="rect">
            <a:avLst/>
          </a:prstGeom>
          <a:noFill/>
          <a:ln>
            <a:noFill/>
          </a:ln>
        </p:spPr>
      </p:pic>
      <p:sp>
        <p:nvSpPr>
          <p:cNvPr id="10" name="TextBox 9">
            <a:extLst>
              <a:ext uri="{FF2B5EF4-FFF2-40B4-BE49-F238E27FC236}">
                <a16:creationId xmlns:a16="http://schemas.microsoft.com/office/drawing/2014/main" id="{02A172A1-2890-486D-B783-6AEA577D1A80}"/>
              </a:ext>
            </a:extLst>
          </p:cNvPr>
          <p:cNvSpPr txBox="1"/>
          <p:nvPr/>
        </p:nvSpPr>
        <p:spPr>
          <a:xfrm>
            <a:off x="2306312" y="678831"/>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sp>
        <p:nvSpPr>
          <p:cNvPr id="11" name="TextBox 10">
            <a:extLst>
              <a:ext uri="{FF2B5EF4-FFF2-40B4-BE49-F238E27FC236}">
                <a16:creationId xmlns:a16="http://schemas.microsoft.com/office/drawing/2014/main" id="{642DC697-DA58-4130-85E7-0FF85DB7619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38A3C799-54C2-4804-8577-4FDBFAC591CC}"/>
              </a:ext>
            </a:extLst>
          </p:cNvPr>
          <p:cNvPicPr>
            <a:picLocks noChangeAspect="1"/>
          </p:cNvPicPr>
          <p:nvPr/>
        </p:nvPicPr>
        <p:blipFill>
          <a:blip r:embed="rId10"/>
          <a:stretch>
            <a:fillRect/>
          </a:stretch>
        </p:blipFill>
        <p:spPr>
          <a:xfrm>
            <a:off x="8692923" y="4886650"/>
            <a:ext cx="451077" cy="23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46" name="Picture 45">
            <a:extLst>
              <a:ext uri="{FF2B5EF4-FFF2-40B4-BE49-F238E27FC236}">
                <a16:creationId xmlns:a16="http://schemas.microsoft.com/office/drawing/2014/main" id="{9E871276-5853-4B97-8A16-92399275AB59}"/>
              </a:ext>
            </a:extLst>
          </p:cNvPr>
          <p:cNvPicPr>
            <a:picLocks noChangeAspect="1"/>
          </p:cNvPicPr>
          <p:nvPr/>
        </p:nvPicPr>
        <p:blipFill>
          <a:blip r:embed="rId3"/>
          <a:stretch>
            <a:fillRect/>
          </a:stretch>
        </p:blipFill>
        <p:spPr>
          <a:xfrm>
            <a:off x="167400" y="4526322"/>
            <a:ext cx="1167154" cy="583577"/>
          </a:xfrm>
          <a:prstGeom prst="rect">
            <a:avLst/>
          </a:prstGeom>
        </p:spPr>
      </p:pic>
      <p:pic>
        <p:nvPicPr>
          <p:cNvPr id="45" name="Google Shape;111;p16">
            <a:hlinkClick r:id="rId4" action="ppaction://hlinksldjump"/>
            <a:extLst>
              <a:ext uri="{FF2B5EF4-FFF2-40B4-BE49-F238E27FC236}">
                <a16:creationId xmlns:a16="http://schemas.microsoft.com/office/drawing/2014/main" id="{A4D48214-E4A1-4F67-BB8B-12CF947B280B}"/>
              </a:ext>
            </a:extLst>
          </p:cNvPr>
          <p:cNvPicPr preferRelativeResize="0"/>
          <p:nvPr/>
        </p:nvPicPr>
        <p:blipFill>
          <a:blip r:embed="rId5">
            <a:alphaModFix/>
          </a:blip>
          <a:stretch>
            <a:fillRect/>
          </a:stretch>
        </p:blipFill>
        <p:spPr>
          <a:xfrm>
            <a:off x="373083" y="371526"/>
            <a:ext cx="846759" cy="822922"/>
          </a:xfrm>
          <a:prstGeom prst="rect">
            <a:avLst/>
          </a:prstGeom>
          <a:noFill/>
          <a:ln>
            <a:noFill/>
          </a:ln>
        </p:spPr>
      </p:pic>
      <p:pic>
        <p:nvPicPr>
          <p:cNvPr id="111" name="Google Shape;111;p16">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20" name="Google Shape;96;p16">
            <a:extLst>
              <a:ext uri="{FF2B5EF4-FFF2-40B4-BE49-F238E27FC236}">
                <a16:creationId xmlns:a16="http://schemas.microsoft.com/office/drawing/2014/main" id="{5BEC79FC-AD67-4054-ABDC-B8B34D0E5C93}"/>
              </a:ext>
            </a:extLst>
          </p:cNvPr>
          <p:cNvSpPr txBox="1"/>
          <p:nvPr/>
        </p:nvSpPr>
        <p:spPr>
          <a:xfrm>
            <a:off x="680026" y="323901"/>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A</a:t>
            </a:r>
            <a:endParaRPr dirty="0"/>
          </a:p>
        </p:txBody>
      </p:sp>
      <p:sp>
        <p:nvSpPr>
          <p:cNvPr id="21" name="Google Shape;97;p16">
            <a:extLst>
              <a:ext uri="{FF2B5EF4-FFF2-40B4-BE49-F238E27FC236}">
                <a16:creationId xmlns:a16="http://schemas.microsoft.com/office/drawing/2014/main" id="{2FBEB95B-1647-4ED5-8781-07582768E2A6}"/>
              </a:ext>
            </a:extLst>
          </p:cNvPr>
          <p:cNvSpPr txBox="1"/>
          <p:nvPr/>
        </p:nvSpPr>
        <p:spPr>
          <a:xfrm>
            <a:off x="626445" y="110152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B</a:t>
            </a:r>
            <a:endParaRPr dirty="0"/>
          </a:p>
        </p:txBody>
      </p:sp>
      <p:sp>
        <p:nvSpPr>
          <p:cNvPr id="22" name="Google Shape;98;p16">
            <a:extLst>
              <a:ext uri="{FF2B5EF4-FFF2-40B4-BE49-F238E27FC236}">
                <a16:creationId xmlns:a16="http://schemas.microsoft.com/office/drawing/2014/main" id="{B70418F0-6656-4484-85B3-57E51F9E3847}"/>
              </a:ext>
            </a:extLst>
          </p:cNvPr>
          <p:cNvSpPr txBox="1"/>
          <p:nvPr/>
        </p:nvSpPr>
        <p:spPr>
          <a:xfrm>
            <a:off x="679474" y="1870583"/>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C</a:t>
            </a:r>
            <a:endParaRPr dirty="0"/>
          </a:p>
        </p:txBody>
      </p:sp>
      <p:sp>
        <p:nvSpPr>
          <p:cNvPr id="23" name="Google Shape;99;p16">
            <a:extLst>
              <a:ext uri="{FF2B5EF4-FFF2-40B4-BE49-F238E27FC236}">
                <a16:creationId xmlns:a16="http://schemas.microsoft.com/office/drawing/2014/main" id="{E6A5C5A6-7DC8-499C-9B1B-C0C8E750E49C}"/>
              </a:ext>
            </a:extLst>
          </p:cNvPr>
          <p:cNvSpPr txBox="1"/>
          <p:nvPr/>
        </p:nvSpPr>
        <p:spPr>
          <a:xfrm>
            <a:off x="676286" y="2639640"/>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D</a:t>
            </a:r>
            <a:endParaRPr dirty="0"/>
          </a:p>
        </p:txBody>
      </p:sp>
      <p:sp>
        <p:nvSpPr>
          <p:cNvPr id="24" name="Google Shape;100;p16">
            <a:extLst>
              <a:ext uri="{FF2B5EF4-FFF2-40B4-BE49-F238E27FC236}">
                <a16:creationId xmlns:a16="http://schemas.microsoft.com/office/drawing/2014/main" id="{EE0C1EFD-3F1D-4EC5-A7AB-82C6BDCD1A25}"/>
              </a:ext>
            </a:extLst>
          </p:cNvPr>
          <p:cNvSpPr txBox="1"/>
          <p:nvPr/>
        </p:nvSpPr>
        <p:spPr>
          <a:xfrm>
            <a:off x="625081" y="356030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E</a:t>
            </a:r>
            <a:endParaRPr dirty="0"/>
          </a:p>
        </p:txBody>
      </p:sp>
      <p:sp>
        <p:nvSpPr>
          <p:cNvPr id="25" name="Google Shape;101;p16">
            <a:extLst>
              <a:ext uri="{FF2B5EF4-FFF2-40B4-BE49-F238E27FC236}">
                <a16:creationId xmlns:a16="http://schemas.microsoft.com/office/drawing/2014/main" id="{7EBF9024-423B-45B6-9FDA-C1B8A22B2426}"/>
              </a:ext>
            </a:extLst>
          </p:cNvPr>
          <p:cNvSpPr txBox="1"/>
          <p:nvPr/>
        </p:nvSpPr>
        <p:spPr>
          <a:xfrm>
            <a:off x="792252" y="434597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F</a:t>
            </a:r>
            <a:endParaRPr dirty="0"/>
          </a:p>
        </p:txBody>
      </p:sp>
      <p:sp>
        <p:nvSpPr>
          <p:cNvPr id="19" name="Rectangle 18">
            <a:extLst>
              <a:ext uri="{FF2B5EF4-FFF2-40B4-BE49-F238E27FC236}">
                <a16:creationId xmlns:a16="http://schemas.microsoft.com/office/drawing/2014/main" id="{26D120FE-C0BC-43DD-94FC-C72FE8C92D84}"/>
              </a:ext>
            </a:extLst>
          </p:cNvPr>
          <p:cNvSpPr/>
          <p:nvPr/>
        </p:nvSpPr>
        <p:spPr>
          <a:xfrm>
            <a:off x="82550" y="30526"/>
            <a:ext cx="8978900" cy="5082448"/>
          </a:xfrm>
          <a:prstGeom prst="rect">
            <a:avLst/>
          </a:prstGeom>
          <a:noFill/>
          <a:ln w="762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CAFE9E10-D203-4DB9-8426-37BAB0E1CD4A}"/>
              </a:ext>
            </a:extLst>
          </p:cNvPr>
          <p:cNvPicPr>
            <a:picLocks noChangeAspect="1"/>
          </p:cNvPicPr>
          <p:nvPr/>
        </p:nvPicPr>
        <p:blipFill>
          <a:blip r:embed="rId3"/>
          <a:stretch>
            <a:fillRect/>
          </a:stretch>
        </p:blipFill>
        <p:spPr>
          <a:xfrm>
            <a:off x="180389" y="2766862"/>
            <a:ext cx="1167154" cy="583577"/>
          </a:xfrm>
          <a:prstGeom prst="rect">
            <a:avLst/>
          </a:prstGeom>
        </p:spPr>
      </p:pic>
      <p:pic>
        <p:nvPicPr>
          <p:cNvPr id="48" name="Picture 47">
            <a:extLst>
              <a:ext uri="{FF2B5EF4-FFF2-40B4-BE49-F238E27FC236}">
                <a16:creationId xmlns:a16="http://schemas.microsoft.com/office/drawing/2014/main" id="{C0491471-4C5B-4707-B1EC-8D2C05C3DA43}"/>
              </a:ext>
            </a:extLst>
          </p:cNvPr>
          <p:cNvPicPr>
            <a:picLocks noChangeAspect="1"/>
          </p:cNvPicPr>
          <p:nvPr/>
        </p:nvPicPr>
        <p:blipFill>
          <a:blip r:embed="rId3"/>
          <a:stretch>
            <a:fillRect/>
          </a:stretch>
        </p:blipFill>
        <p:spPr>
          <a:xfrm>
            <a:off x="175870" y="1356132"/>
            <a:ext cx="1167154" cy="583577"/>
          </a:xfrm>
          <a:prstGeom prst="rect">
            <a:avLst/>
          </a:prstGeom>
        </p:spPr>
      </p:pic>
      <p:pic>
        <p:nvPicPr>
          <p:cNvPr id="49" name="Picture 48">
            <a:extLst>
              <a:ext uri="{FF2B5EF4-FFF2-40B4-BE49-F238E27FC236}">
                <a16:creationId xmlns:a16="http://schemas.microsoft.com/office/drawing/2014/main" id="{FA40713D-E0E0-4CEA-BE3E-A9784588B3A6}"/>
              </a:ext>
            </a:extLst>
          </p:cNvPr>
          <p:cNvPicPr>
            <a:picLocks noChangeAspect="1"/>
          </p:cNvPicPr>
          <p:nvPr/>
        </p:nvPicPr>
        <p:blipFill>
          <a:blip r:embed="rId6"/>
          <a:stretch>
            <a:fillRect/>
          </a:stretch>
        </p:blipFill>
        <p:spPr>
          <a:xfrm>
            <a:off x="1484134" y="4185288"/>
            <a:ext cx="7208811" cy="798537"/>
          </a:xfrm>
          <a:prstGeom prst="rect">
            <a:avLst/>
          </a:prstGeom>
        </p:spPr>
      </p:pic>
      <p:pic>
        <p:nvPicPr>
          <p:cNvPr id="50" name="Picture 49">
            <a:extLst>
              <a:ext uri="{FF2B5EF4-FFF2-40B4-BE49-F238E27FC236}">
                <a16:creationId xmlns:a16="http://schemas.microsoft.com/office/drawing/2014/main" id="{922E5D05-BB62-460D-BE36-5ECC764D05BE}"/>
              </a:ext>
            </a:extLst>
          </p:cNvPr>
          <p:cNvPicPr>
            <a:picLocks noChangeAspect="1"/>
          </p:cNvPicPr>
          <p:nvPr/>
        </p:nvPicPr>
        <p:blipFill>
          <a:blip r:embed="rId6"/>
          <a:stretch>
            <a:fillRect/>
          </a:stretch>
        </p:blipFill>
        <p:spPr>
          <a:xfrm>
            <a:off x="1484134" y="3416077"/>
            <a:ext cx="7208811" cy="798537"/>
          </a:xfrm>
          <a:prstGeom prst="rect">
            <a:avLst/>
          </a:prstGeom>
        </p:spPr>
      </p:pic>
      <p:pic>
        <p:nvPicPr>
          <p:cNvPr id="51" name="Picture 50">
            <a:extLst>
              <a:ext uri="{FF2B5EF4-FFF2-40B4-BE49-F238E27FC236}">
                <a16:creationId xmlns:a16="http://schemas.microsoft.com/office/drawing/2014/main" id="{8DE048D5-C830-4E2C-803A-17D7ADA7077B}"/>
              </a:ext>
            </a:extLst>
          </p:cNvPr>
          <p:cNvPicPr>
            <a:picLocks noChangeAspect="1"/>
          </p:cNvPicPr>
          <p:nvPr/>
        </p:nvPicPr>
        <p:blipFill>
          <a:blip r:embed="rId6"/>
          <a:stretch>
            <a:fillRect/>
          </a:stretch>
        </p:blipFill>
        <p:spPr>
          <a:xfrm>
            <a:off x="1454066" y="2594070"/>
            <a:ext cx="7208811" cy="798537"/>
          </a:xfrm>
          <a:prstGeom prst="rect">
            <a:avLst/>
          </a:prstGeom>
        </p:spPr>
      </p:pic>
      <p:pic>
        <p:nvPicPr>
          <p:cNvPr id="52" name="Picture 51">
            <a:extLst>
              <a:ext uri="{FF2B5EF4-FFF2-40B4-BE49-F238E27FC236}">
                <a16:creationId xmlns:a16="http://schemas.microsoft.com/office/drawing/2014/main" id="{8AED6503-E0D6-48F7-ABCC-95741C107B64}"/>
              </a:ext>
            </a:extLst>
          </p:cNvPr>
          <p:cNvPicPr>
            <a:picLocks noChangeAspect="1"/>
          </p:cNvPicPr>
          <p:nvPr/>
        </p:nvPicPr>
        <p:blipFill>
          <a:blip r:embed="rId6"/>
          <a:stretch>
            <a:fillRect/>
          </a:stretch>
        </p:blipFill>
        <p:spPr>
          <a:xfrm>
            <a:off x="1466412" y="1762460"/>
            <a:ext cx="7208811" cy="798537"/>
          </a:xfrm>
          <a:prstGeom prst="rect">
            <a:avLst/>
          </a:prstGeom>
        </p:spPr>
      </p:pic>
      <p:pic>
        <p:nvPicPr>
          <p:cNvPr id="53" name="Picture 52">
            <a:extLst>
              <a:ext uri="{FF2B5EF4-FFF2-40B4-BE49-F238E27FC236}">
                <a16:creationId xmlns:a16="http://schemas.microsoft.com/office/drawing/2014/main" id="{55EB0B71-28CC-4B10-AF95-59D602779C31}"/>
              </a:ext>
            </a:extLst>
          </p:cNvPr>
          <p:cNvPicPr>
            <a:picLocks noChangeAspect="1"/>
          </p:cNvPicPr>
          <p:nvPr/>
        </p:nvPicPr>
        <p:blipFill>
          <a:blip r:embed="rId6"/>
          <a:stretch>
            <a:fillRect/>
          </a:stretch>
        </p:blipFill>
        <p:spPr>
          <a:xfrm>
            <a:off x="1445205" y="939804"/>
            <a:ext cx="7199950" cy="798537"/>
          </a:xfrm>
          <a:prstGeom prst="rect">
            <a:avLst/>
          </a:prstGeom>
        </p:spPr>
      </p:pic>
      <p:pic>
        <p:nvPicPr>
          <p:cNvPr id="54" name="Picture 53">
            <a:extLst>
              <a:ext uri="{FF2B5EF4-FFF2-40B4-BE49-F238E27FC236}">
                <a16:creationId xmlns:a16="http://schemas.microsoft.com/office/drawing/2014/main" id="{020EFDAF-041A-4DB5-B158-656DF974770F}"/>
              </a:ext>
            </a:extLst>
          </p:cNvPr>
          <p:cNvPicPr>
            <a:picLocks noChangeAspect="1"/>
          </p:cNvPicPr>
          <p:nvPr/>
        </p:nvPicPr>
        <p:blipFill>
          <a:blip r:embed="rId7"/>
          <a:stretch>
            <a:fillRect/>
          </a:stretch>
        </p:blipFill>
        <p:spPr>
          <a:xfrm>
            <a:off x="1638152" y="4116154"/>
            <a:ext cx="1302536" cy="651268"/>
          </a:xfrm>
          <a:prstGeom prst="rect">
            <a:avLst/>
          </a:prstGeom>
        </p:spPr>
      </p:pic>
      <p:pic>
        <p:nvPicPr>
          <p:cNvPr id="55" name="Picture 54">
            <a:extLst>
              <a:ext uri="{FF2B5EF4-FFF2-40B4-BE49-F238E27FC236}">
                <a16:creationId xmlns:a16="http://schemas.microsoft.com/office/drawing/2014/main" id="{0AA4B752-E977-4331-ACCE-DB89C0C0F893}"/>
              </a:ext>
            </a:extLst>
          </p:cNvPr>
          <p:cNvPicPr>
            <a:picLocks noChangeAspect="1"/>
          </p:cNvPicPr>
          <p:nvPr/>
        </p:nvPicPr>
        <p:blipFill>
          <a:blip r:embed="rId8"/>
          <a:stretch>
            <a:fillRect/>
          </a:stretch>
        </p:blipFill>
        <p:spPr>
          <a:xfrm>
            <a:off x="1280486" y="1760062"/>
            <a:ext cx="1489930" cy="744965"/>
          </a:xfrm>
          <a:prstGeom prst="rect">
            <a:avLst/>
          </a:prstGeom>
        </p:spPr>
      </p:pic>
      <p:pic>
        <p:nvPicPr>
          <p:cNvPr id="56" name="Picture 55">
            <a:extLst>
              <a:ext uri="{FF2B5EF4-FFF2-40B4-BE49-F238E27FC236}">
                <a16:creationId xmlns:a16="http://schemas.microsoft.com/office/drawing/2014/main" id="{011AE211-9EF7-477D-84A2-804F014E3BAF}"/>
              </a:ext>
            </a:extLst>
          </p:cNvPr>
          <p:cNvPicPr>
            <a:picLocks noChangeAspect="1"/>
          </p:cNvPicPr>
          <p:nvPr/>
        </p:nvPicPr>
        <p:blipFill>
          <a:blip r:embed="rId9"/>
          <a:stretch>
            <a:fillRect/>
          </a:stretch>
        </p:blipFill>
        <p:spPr>
          <a:xfrm>
            <a:off x="1198917" y="2266055"/>
            <a:ext cx="1979433" cy="1320653"/>
          </a:xfrm>
          <a:prstGeom prst="rect">
            <a:avLst/>
          </a:prstGeom>
        </p:spPr>
      </p:pic>
      <p:pic>
        <p:nvPicPr>
          <p:cNvPr id="57" name="Picture 56">
            <a:extLst>
              <a:ext uri="{FF2B5EF4-FFF2-40B4-BE49-F238E27FC236}">
                <a16:creationId xmlns:a16="http://schemas.microsoft.com/office/drawing/2014/main" id="{B23A8E36-3205-4D98-A5D8-69920A793A33}"/>
              </a:ext>
            </a:extLst>
          </p:cNvPr>
          <p:cNvPicPr>
            <a:picLocks noChangeAspect="1"/>
          </p:cNvPicPr>
          <p:nvPr/>
        </p:nvPicPr>
        <p:blipFill>
          <a:blip r:embed="rId10"/>
          <a:stretch>
            <a:fillRect/>
          </a:stretch>
        </p:blipFill>
        <p:spPr>
          <a:xfrm flipH="1">
            <a:off x="1550004" y="3341563"/>
            <a:ext cx="1374004" cy="843725"/>
          </a:xfrm>
          <a:prstGeom prst="rect">
            <a:avLst/>
          </a:prstGeom>
        </p:spPr>
      </p:pic>
      <p:pic>
        <p:nvPicPr>
          <p:cNvPr id="58" name="Picture 57">
            <a:extLst>
              <a:ext uri="{FF2B5EF4-FFF2-40B4-BE49-F238E27FC236}">
                <a16:creationId xmlns:a16="http://schemas.microsoft.com/office/drawing/2014/main" id="{DD736570-C872-4038-AE6F-2F5718F26017}"/>
              </a:ext>
            </a:extLst>
          </p:cNvPr>
          <p:cNvPicPr>
            <a:picLocks noChangeAspect="1"/>
          </p:cNvPicPr>
          <p:nvPr/>
        </p:nvPicPr>
        <p:blipFill>
          <a:blip r:embed="rId11"/>
          <a:stretch>
            <a:fillRect/>
          </a:stretch>
        </p:blipFill>
        <p:spPr>
          <a:xfrm flipH="1">
            <a:off x="1445205" y="907125"/>
            <a:ext cx="1427820" cy="713911"/>
          </a:xfrm>
          <a:prstGeom prst="rect">
            <a:avLst/>
          </a:prstGeom>
        </p:spPr>
      </p:pic>
      <p:pic>
        <p:nvPicPr>
          <p:cNvPr id="59" name="Picture 58">
            <a:extLst>
              <a:ext uri="{FF2B5EF4-FFF2-40B4-BE49-F238E27FC236}">
                <a16:creationId xmlns:a16="http://schemas.microsoft.com/office/drawing/2014/main" id="{BA495293-9668-4BBE-95A5-7059DC5615A6}"/>
              </a:ext>
            </a:extLst>
          </p:cNvPr>
          <p:cNvPicPr>
            <a:picLocks noChangeAspect="1"/>
          </p:cNvPicPr>
          <p:nvPr/>
        </p:nvPicPr>
        <p:blipFill>
          <a:blip r:embed="rId6"/>
          <a:stretch>
            <a:fillRect/>
          </a:stretch>
        </p:blipFill>
        <p:spPr>
          <a:xfrm>
            <a:off x="1436344" y="192476"/>
            <a:ext cx="7208811" cy="798537"/>
          </a:xfrm>
          <a:prstGeom prst="rect">
            <a:avLst/>
          </a:prstGeom>
        </p:spPr>
      </p:pic>
      <p:pic>
        <p:nvPicPr>
          <p:cNvPr id="60" name="Google Shape;105;p16">
            <a:extLst>
              <a:ext uri="{FF2B5EF4-FFF2-40B4-BE49-F238E27FC236}">
                <a16:creationId xmlns:a16="http://schemas.microsoft.com/office/drawing/2014/main" id="{AF405AD0-DB11-4A04-84AD-33BCDEDB946C}"/>
              </a:ext>
            </a:extLst>
          </p:cNvPr>
          <p:cNvPicPr preferRelativeResize="0"/>
          <p:nvPr/>
        </p:nvPicPr>
        <p:blipFill>
          <a:blip r:embed="rId12">
            <a:alphaModFix/>
          </a:blip>
          <a:stretch>
            <a:fillRect/>
          </a:stretch>
        </p:blipFill>
        <p:spPr>
          <a:xfrm flipH="1">
            <a:off x="1340387" y="-74279"/>
            <a:ext cx="1558975" cy="1146725"/>
          </a:xfrm>
          <a:prstGeom prst="rect">
            <a:avLst/>
          </a:prstGeom>
          <a:noFill/>
          <a:ln>
            <a:noFill/>
          </a:ln>
        </p:spPr>
      </p:pic>
      <p:pic>
        <p:nvPicPr>
          <p:cNvPr id="61" name="Picture 60">
            <a:extLst>
              <a:ext uri="{FF2B5EF4-FFF2-40B4-BE49-F238E27FC236}">
                <a16:creationId xmlns:a16="http://schemas.microsoft.com/office/drawing/2014/main" id="{FE582BE3-0195-40C0-926B-2413602CDD8A}"/>
              </a:ext>
            </a:extLst>
          </p:cNvPr>
          <p:cNvPicPr>
            <a:picLocks noChangeAspect="1"/>
          </p:cNvPicPr>
          <p:nvPr/>
        </p:nvPicPr>
        <p:blipFill>
          <a:blip r:embed="rId13"/>
          <a:stretch>
            <a:fillRect/>
          </a:stretch>
        </p:blipFill>
        <p:spPr>
          <a:xfrm>
            <a:off x="64198" y="676959"/>
            <a:ext cx="479106" cy="958212"/>
          </a:xfrm>
          <a:prstGeom prst="rect">
            <a:avLst/>
          </a:prstGeom>
        </p:spPr>
      </p:pic>
      <p:pic>
        <p:nvPicPr>
          <p:cNvPr id="62" name="Picture 61">
            <a:extLst>
              <a:ext uri="{FF2B5EF4-FFF2-40B4-BE49-F238E27FC236}">
                <a16:creationId xmlns:a16="http://schemas.microsoft.com/office/drawing/2014/main" id="{16E42E81-C25E-4990-9C61-0711A6C98F01}"/>
              </a:ext>
            </a:extLst>
          </p:cNvPr>
          <p:cNvPicPr>
            <a:picLocks noChangeAspect="1"/>
          </p:cNvPicPr>
          <p:nvPr/>
        </p:nvPicPr>
        <p:blipFill>
          <a:blip r:embed="rId13"/>
          <a:stretch>
            <a:fillRect/>
          </a:stretch>
        </p:blipFill>
        <p:spPr>
          <a:xfrm>
            <a:off x="211448" y="3927865"/>
            <a:ext cx="479106" cy="958212"/>
          </a:xfrm>
          <a:prstGeom prst="rect">
            <a:avLst/>
          </a:prstGeom>
        </p:spPr>
      </p:pic>
      <p:pic>
        <p:nvPicPr>
          <p:cNvPr id="63" name="Picture 62">
            <a:extLst>
              <a:ext uri="{FF2B5EF4-FFF2-40B4-BE49-F238E27FC236}">
                <a16:creationId xmlns:a16="http://schemas.microsoft.com/office/drawing/2014/main" id="{8293B66E-2250-4FE1-96A8-6C9F1B9F1A95}"/>
              </a:ext>
            </a:extLst>
          </p:cNvPr>
          <p:cNvPicPr>
            <a:picLocks noChangeAspect="1"/>
          </p:cNvPicPr>
          <p:nvPr/>
        </p:nvPicPr>
        <p:blipFill>
          <a:blip r:embed="rId13"/>
          <a:stretch>
            <a:fillRect/>
          </a:stretch>
        </p:blipFill>
        <p:spPr>
          <a:xfrm>
            <a:off x="87750" y="2095703"/>
            <a:ext cx="479106" cy="958212"/>
          </a:xfrm>
          <a:prstGeom prst="rect">
            <a:avLst/>
          </a:prstGeom>
        </p:spPr>
      </p:pic>
      <p:sp>
        <p:nvSpPr>
          <p:cNvPr id="30" name="TextBox 29">
            <a:extLst>
              <a:ext uri="{FF2B5EF4-FFF2-40B4-BE49-F238E27FC236}">
                <a16:creationId xmlns:a16="http://schemas.microsoft.com/office/drawing/2014/main" id="{1B48321A-6B83-4D37-A12B-2DF1F9A5CBC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31" name="Picture 30">
            <a:extLst>
              <a:ext uri="{FF2B5EF4-FFF2-40B4-BE49-F238E27FC236}">
                <a16:creationId xmlns:a16="http://schemas.microsoft.com/office/drawing/2014/main" id="{C82B6FF3-7B82-4106-BCC2-3AFA5B65F61C}"/>
              </a:ext>
            </a:extLst>
          </p:cNvPr>
          <p:cNvPicPr>
            <a:picLocks noChangeAspect="1"/>
          </p:cNvPicPr>
          <p:nvPr/>
        </p:nvPicPr>
        <p:blipFill>
          <a:blip r:embed="rId14"/>
          <a:stretch>
            <a:fillRect/>
          </a:stretch>
        </p:blipFill>
        <p:spPr>
          <a:xfrm>
            <a:off x="8692923" y="4886650"/>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2000987" y="-4860"/>
            <a:ext cx="5321140" cy="5066218"/>
          </a:xfrm>
          <a:prstGeom prst="rect">
            <a:avLst/>
          </a:prstGeom>
          <a:noFill/>
          <a:ln>
            <a:noFill/>
          </a:ln>
        </p:spPr>
      </p:pic>
      <p:sp>
        <p:nvSpPr>
          <p:cNvPr id="145" name="Google Shape;145;p20"/>
          <p:cNvSpPr txBox="1"/>
          <p:nvPr/>
        </p:nvSpPr>
        <p:spPr>
          <a:xfrm>
            <a:off x="1425522" y="323901"/>
            <a:ext cx="2782500" cy="1073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800" b="1" dirty="0">
                <a:solidFill>
                  <a:srgbClr val="FFFFFF"/>
                </a:solidFill>
                <a:latin typeface="Amatic SC"/>
                <a:ea typeface="Amatic SC"/>
                <a:cs typeface="Amatic SC"/>
                <a:sym typeface="Amatic SC"/>
              </a:rPr>
              <a:t>Deep Breaths</a:t>
            </a:r>
            <a:endParaRPr sz="5800" b="1" dirty="0">
              <a:solidFill>
                <a:srgbClr val="FFFFFF"/>
              </a:solidFill>
              <a:latin typeface="Amatic SC"/>
              <a:ea typeface="Amatic SC"/>
              <a:cs typeface="Amatic SC"/>
              <a:sym typeface="Amatic SC"/>
            </a:endParaRPr>
          </a:p>
        </p:txBody>
      </p:sp>
      <p:pic>
        <p:nvPicPr>
          <p:cNvPr id="146" name="Google Shape;146;p20">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47" name="Google Shape;147;p20">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2" name="Rectangle 1">
            <a:extLst>
              <a:ext uri="{FF2B5EF4-FFF2-40B4-BE49-F238E27FC236}">
                <a16:creationId xmlns:a16="http://schemas.microsoft.com/office/drawing/2014/main" id="{E4D4C4CD-2C7F-4CAC-B5B4-D9351A5FF5E1}"/>
              </a:ext>
            </a:extLst>
          </p:cNvPr>
          <p:cNvSpPr/>
          <p:nvPr/>
        </p:nvSpPr>
        <p:spPr>
          <a:xfrm>
            <a:off x="5299516" y="4722804"/>
            <a:ext cx="2155848" cy="338554"/>
          </a:xfrm>
          <a:prstGeom prst="rect">
            <a:avLst/>
          </a:prstGeom>
        </p:spPr>
        <p:txBody>
          <a:bodyPr wrap="square">
            <a:spAutoFit/>
          </a:bodyPr>
          <a:lstStyle/>
          <a:p>
            <a:r>
              <a:rPr lang="en-US" sz="800" dirty="0">
                <a:solidFill>
                  <a:schemeClr val="bg1"/>
                </a:solidFill>
              </a:rPr>
              <a:t>STRAUS, S. (2013). </a:t>
            </a:r>
            <a:r>
              <a:rPr lang="en-US" sz="800" i="1" dirty="0">
                <a:solidFill>
                  <a:schemeClr val="bg1"/>
                </a:solidFill>
              </a:rPr>
              <a:t>HEALING DAYS</a:t>
            </a:r>
            <a:r>
              <a:rPr lang="en-US" sz="800" dirty="0">
                <a:solidFill>
                  <a:schemeClr val="bg1"/>
                </a:solidFill>
              </a:rPr>
              <a:t>. MAGINATION Press.</a:t>
            </a:r>
          </a:p>
        </p:txBody>
      </p:sp>
      <p:sp>
        <p:nvSpPr>
          <p:cNvPr id="7" name="TextBox 6">
            <a:extLst>
              <a:ext uri="{FF2B5EF4-FFF2-40B4-BE49-F238E27FC236}">
                <a16:creationId xmlns:a16="http://schemas.microsoft.com/office/drawing/2014/main" id="{6B1D574E-127C-40E4-A0A9-2C9A940D16F4}"/>
              </a:ext>
            </a:extLst>
          </p:cNvPr>
          <p:cNvSpPr txBox="1"/>
          <p:nvPr/>
        </p:nvSpPr>
        <p:spPr>
          <a:xfrm>
            <a:off x="5502901" y="4897279"/>
            <a:ext cx="3250499" cy="246221"/>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8" name="Picture 7">
            <a:extLst>
              <a:ext uri="{FF2B5EF4-FFF2-40B4-BE49-F238E27FC236}">
                <a16:creationId xmlns:a16="http://schemas.microsoft.com/office/drawing/2014/main" id="{79ED5020-EFBB-4713-8A5B-7290ED1B6A35}"/>
              </a:ext>
            </a:extLst>
          </p:cNvPr>
          <p:cNvPicPr>
            <a:picLocks noChangeAspect="1"/>
          </p:cNvPicPr>
          <p:nvPr/>
        </p:nvPicPr>
        <p:blipFill>
          <a:blip r:embed="rId8"/>
          <a:stretch>
            <a:fillRect/>
          </a:stretch>
        </p:blipFill>
        <p:spPr>
          <a:xfrm>
            <a:off x="8692923" y="4912161"/>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414021" y="127750"/>
            <a:ext cx="3495854"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r>
              <a:rPr lang="en-US" sz="4800" b="1" dirty="0">
                <a:solidFill>
                  <a:srgbClr val="FFFFFF"/>
                </a:solidFill>
                <a:latin typeface="Amatic SC"/>
                <a:ea typeface="Amatic SC"/>
                <a:cs typeface="Amatic SC"/>
                <a:sym typeface="Amatic SC"/>
              </a:rPr>
              <a:t>Activity</a:t>
            </a:r>
            <a:r>
              <a:rPr lang="en" sz="4800" b="1" dirty="0">
                <a:solidFill>
                  <a:srgbClr val="FFFFFF"/>
                </a:solidFill>
                <a:latin typeface="Amatic SC"/>
                <a:ea typeface="Amatic SC"/>
                <a:cs typeface="Amatic SC"/>
                <a:sym typeface="Amatic SC"/>
              </a:rPr>
              <a:t> review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endParaRPr sz="4800" b="1" dirty="0">
              <a:solidFill>
                <a:srgbClr val="FFFFFF"/>
              </a:solidFill>
              <a:latin typeface="Amatic SC"/>
              <a:ea typeface="Amatic SC"/>
              <a:cs typeface="Amatic SC"/>
              <a:sym typeface="Amatic SC"/>
            </a:endParaRPr>
          </a:p>
        </p:txBody>
      </p:sp>
      <p:sp>
        <p:nvSpPr>
          <p:cNvPr id="712" name="Google Shape;712;p75"/>
          <p:cNvSpPr txBox="1"/>
          <p:nvPr/>
        </p:nvSpPr>
        <p:spPr>
          <a:xfrm>
            <a:off x="319275" y="2177592"/>
            <a:ext cx="4622800" cy="239440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4000" b="1" dirty="0">
                <a:latin typeface="Amatic SC"/>
                <a:ea typeface="Amatic SC"/>
                <a:cs typeface="Amatic SC"/>
                <a:sym typeface="Amatic SC"/>
              </a:rPr>
              <a:t>S</a:t>
            </a:r>
            <a:r>
              <a:rPr lang="en" sz="4000" b="1" dirty="0">
                <a:latin typeface="Amatic SC"/>
                <a:ea typeface="Amatic SC"/>
                <a:cs typeface="Amatic SC"/>
                <a:sym typeface="Amatic SC"/>
              </a:rPr>
              <a:t>hare about a time you practiced Belly breaths              with a caregiver.</a:t>
            </a:r>
            <a:endParaRPr sz="40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14" name="Google Shape;714;p75">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pic>
        <p:nvPicPr>
          <p:cNvPr id="9" name="Picture 8">
            <a:extLst>
              <a:ext uri="{FF2B5EF4-FFF2-40B4-BE49-F238E27FC236}">
                <a16:creationId xmlns:a16="http://schemas.microsoft.com/office/drawing/2014/main" id="{149350DA-0887-0F43-AA98-BDED1F4EE4CA}"/>
              </a:ext>
            </a:extLst>
          </p:cNvPr>
          <p:cNvPicPr>
            <a:picLocks noChangeAspect="1"/>
          </p:cNvPicPr>
          <p:nvPr/>
        </p:nvPicPr>
        <p:blipFill>
          <a:blip r:embed="rId7"/>
          <a:stretch>
            <a:fillRect/>
          </a:stretch>
        </p:blipFill>
        <p:spPr>
          <a:xfrm>
            <a:off x="4925787" y="161951"/>
            <a:ext cx="4112404" cy="4662577"/>
          </a:xfrm>
          <a:prstGeom prst="rect">
            <a:avLst/>
          </a:prstGeom>
        </p:spPr>
      </p:pic>
      <p:sp>
        <p:nvSpPr>
          <p:cNvPr id="8" name="TextBox 7">
            <a:extLst>
              <a:ext uri="{FF2B5EF4-FFF2-40B4-BE49-F238E27FC236}">
                <a16:creationId xmlns:a16="http://schemas.microsoft.com/office/drawing/2014/main" id="{1359F387-74C1-4FA6-9D98-4371AA39CE6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5F749050-F42F-472B-8B65-2C502C3C0519}"/>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048920"/>
            <a:ext cx="8196603" cy="662559"/>
          </a:xfrm>
        </p:spPr>
        <p:txBody>
          <a:bodyPr/>
          <a:lstStyle/>
          <a:p>
            <a:pPr marL="0" lvl="0" indent="0" algn="ctr">
              <a:buNone/>
            </a:pPr>
            <a:r>
              <a:rPr lang="en-US" sz="3200" dirty="0">
                <a:solidFill>
                  <a:schemeClr val="tx1"/>
                </a:solidFill>
              </a:rPr>
              <a:t>Take turns adding feelings words!</a:t>
            </a:r>
          </a:p>
        </p:txBody>
      </p:sp>
      <p:pic>
        <p:nvPicPr>
          <p:cNvPr id="5" name="Google Shape;89;p15">
            <a:hlinkClick r:id="rId2" action="ppaction://hlinksldjump"/>
            <a:extLst>
              <a:ext uri="{FF2B5EF4-FFF2-40B4-BE49-F238E27FC236}">
                <a16:creationId xmlns:a16="http://schemas.microsoft.com/office/drawing/2014/main" id="{9CDDAF34-524E-427D-9FE9-37012B5B3088}"/>
              </a:ext>
            </a:extLst>
          </p:cNvPr>
          <p:cNvPicPr preferRelativeResize="0"/>
          <p:nvPr/>
        </p:nvPicPr>
        <p:blipFill>
          <a:blip r:embed="rId3"/>
          <a:stretch>
            <a:fillRect/>
          </a:stretch>
        </p:blipFill>
        <p:spPr>
          <a:xfrm rot="-398067">
            <a:off x="19925" y="4766588"/>
            <a:ext cx="780525" cy="390262"/>
          </a:xfrm>
          <a:prstGeom prst="rect">
            <a:avLst/>
          </a:prstGeom>
          <a:noFill/>
          <a:ln>
            <a:noFill/>
          </a:ln>
        </p:spPr>
      </p:pic>
      <p:sp>
        <p:nvSpPr>
          <p:cNvPr id="6" name="Google Shape;56;p13">
            <a:extLst>
              <a:ext uri="{FF2B5EF4-FFF2-40B4-BE49-F238E27FC236}">
                <a16:creationId xmlns:a16="http://schemas.microsoft.com/office/drawing/2014/main" id="{F77EB2DB-6280-C943-A6FB-6CC660066D3C}"/>
              </a:ext>
            </a:extLst>
          </p:cNvPr>
          <p:cNvSpPr txBox="1"/>
          <p:nvPr/>
        </p:nvSpPr>
        <p:spPr>
          <a:xfrm>
            <a:off x="2796494" y="161951"/>
            <a:ext cx="3636264"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a:t>
            </a:r>
            <a:endParaRPr sz="4400" dirty="0">
              <a:solidFill>
                <a:srgbClr val="FFFFFF"/>
              </a:solidFill>
            </a:endParaRPr>
          </a:p>
        </p:txBody>
      </p:sp>
      <p:pic>
        <p:nvPicPr>
          <p:cNvPr id="9" name="Google Shape;88;p15">
            <a:hlinkClick r:id="rId4" action="ppaction://hlinksldjump"/>
            <a:extLst>
              <a:ext uri="{FF2B5EF4-FFF2-40B4-BE49-F238E27FC236}">
                <a16:creationId xmlns:a16="http://schemas.microsoft.com/office/drawing/2014/main" id="{7054AD8E-79BA-B549-90F2-599519A38C04}"/>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2" name="TextBox 1"/>
          <p:cNvSpPr txBox="1"/>
          <p:nvPr/>
        </p:nvSpPr>
        <p:spPr>
          <a:xfrm>
            <a:off x="1535723" y="2039815"/>
            <a:ext cx="6260123" cy="523220"/>
          </a:xfrm>
          <a:prstGeom prst="rect">
            <a:avLst/>
          </a:prstGeom>
          <a:noFill/>
        </p:spPr>
        <p:txBody>
          <a:bodyPr wrap="square" rtlCol="0">
            <a:spAutoFit/>
          </a:bodyPr>
          <a:lstStyle/>
          <a:p>
            <a:pPr marL="285750" indent="-285750">
              <a:buFont typeface="Arial" panose="020B0604020202020204" pitchFamily="34" charset="0"/>
              <a:buChar char="•"/>
            </a:pPr>
            <a:r>
              <a:rPr lang="en-US" dirty="0"/>
              <a:t> </a:t>
            </a:r>
          </a:p>
          <a:p>
            <a:endParaRPr lang="en-US" dirty="0"/>
          </a:p>
        </p:txBody>
      </p:sp>
      <p:sp>
        <p:nvSpPr>
          <p:cNvPr id="8" name="TextBox 7">
            <a:extLst>
              <a:ext uri="{FF2B5EF4-FFF2-40B4-BE49-F238E27FC236}">
                <a16:creationId xmlns:a16="http://schemas.microsoft.com/office/drawing/2014/main" id="{418CBA39-CD6D-4F80-BD1C-7D6A1FDBCCF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0690107A-CA00-40BF-AA0C-595CB533F235}"/>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98951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2" name="Google Shape;132;p18">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A6BCE674-508F-470E-9C2F-6336AB8575C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FD0C2DF3-E1A1-414A-8E4C-D86E7ADCFC97}"/>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2473</TotalTime>
  <Words>1541</Words>
  <Application>Microsoft Office PowerPoint</Application>
  <PresentationFormat>On-screen Show (16:9)</PresentationFormat>
  <Paragraphs>167</Paragraphs>
  <Slides>25</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Comic Sans MS</vt:lpstr>
      <vt:lpstr>Arial</vt:lpstr>
      <vt:lpstr>Kristen ITC</vt:lpstr>
      <vt:lpstr>Calibri</vt:lpstr>
      <vt:lpstr>Bodoni 72 Book</vt:lpstr>
      <vt:lpstr>Amatic SC</vt:lpstr>
      <vt:lpstr>Times New Roman</vt:lpstr>
      <vt:lpstr>Ink Free</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Mitten, Amanda R (HSC)</cp:lastModifiedBy>
  <cp:revision>55</cp:revision>
  <dcterms:modified xsi:type="dcterms:W3CDTF">2022-03-16T18:49:23Z</dcterms:modified>
</cp:coreProperties>
</file>