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4"/>
  </p:notesMasterIdLst>
  <p:sldIdLst>
    <p:sldId id="256" r:id="rId2"/>
    <p:sldId id="332" r:id="rId3"/>
    <p:sldId id="257" r:id="rId4"/>
    <p:sldId id="258" r:id="rId5"/>
    <p:sldId id="259" r:id="rId6"/>
    <p:sldId id="321" r:id="rId7"/>
    <p:sldId id="333" r:id="rId8"/>
    <p:sldId id="334" r:id="rId9"/>
    <p:sldId id="335" r:id="rId10"/>
    <p:sldId id="336" r:id="rId11"/>
    <p:sldId id="327" r:id="rId12"/>
    <p:sldId id="260" r:id="rId13"/>
    <p:sldId id="261" r:id="rId14"/>
    <p:sldId id="262" r:id="rId15"/>
    <p:sldId id="303" r:id="rId16"/>
    <p:sldId id="263" r:id="rId17"/>
    <p:sldId id="328" r:id="rId18"/>
    <p:sldId id="329" r:id="rId19"/>
    <p:sldId id="330" r:id="rId20"/>
    <p:sldId id="331" r:id="rId21"/>
    <p:sldId id="318" r:id="rId22"/>
    <p:sldId id="320" r:id="rId23"/>
  </p:sldIdLst>
  <p:sldSz cx="9144000" cy="5143500" type="screen16x9"/>
  <p:notesSz cx="6858000" cy="9144000"/>
  <p:embeddedFontLst>
    <p:embeddedFont>
      <p:font typeface="Amatic SC" panose="020B0604020202020204" charset="-79"/>
      <p:regular r:id="rId25"/>
      <p:bold r:id="rId26"/>
    </p:embeddedFont>
    <p:embeddedFont>
      <p:font typeface="Calibri" panose="020F0502020204030204" pitchFamily="34" charset="0"/>
      <p:regular r:id="rId27"/>
      <p:bold r:id="rId28"/>
      <p:italic r:id="rId29"/>
      <p:boldItalic r:id="rId30"/>
    </p:embeddedFont>
    <p:embeddedFont>
      <p:font typeface="Comic Sans MS" panose="030F0702030302020204" pitchFamily="66" charset="0"/>
      <p:regular r:id="rId31"/>
      <p:bold r:id="rId32"/>
      <p:italic r:id="rId33"/>
      <p:boldItalic r:id="rId34"/>
    </p:embeddedFont>
    <p:embeddedFont>
      <p:font typeface="Ink Free" panose="03080402000500000000" pitchFamily="66" charset="0"/>
      <p:regular r:id="rId35"/>
    </p:embeddedFont>
    <p:embeddedFont>
      <p:font typeface="Kristen ITC" panose="03050502040202030202" pitchFamily="66"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1F46DD-B5D0-4A05-9134-4248711C0B92}">
  <a:tblStyle styleId="{031F46DD-B5D0-4A05-9134-4248711C0B9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22" autoAdjust="0"/>
    <p:restoredTop sz="96374" autoAdjust="0"/>
  </p:normalViewPr>
  <p:slideViewPr>
    <p:cSldViewPr snapToGrid="0">
      <p:cViewPr varScale="1">
        <p:scale>
          <a:sx n="151" d="100"/>
          <a:sy n="151" d="100"/>
        </p:scale>
        <p:origin x="276" y="138"/>
      </p:cViewPr>
      <p:guideLst>
        <p:guide orient="horz" pos="1620"/>
        <p:guide pos="2880"/>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8047bc8d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8047bc8d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b12b6762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b12b6762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7daf982ce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7daf982ce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if needed! If not, just facilitate discussion without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7C99E00-B3BC-4E54-AE7B-B5E1EE84A9C9}" type="slidenum">
              <a:rPr lang="en-US" smtClean="0"/>
              <a:t>19</a:t>
            </a:fld>
            <a:endParaRPr lang="en-US"/>
          </a:p>
        </p:txBody>
      </p:sp>
    </p:spTree>
    <p:extLst>
      <p:ext uri="{BB962C8B-B14F-4D97-AF65-F5344CB8AC3E}">
        <p14:creationId xmlns:p14="http://schemas.microsoft.com/office/powerpoint/2010/main" val="2743923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if needed! If not, just facilitate discussion without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7C99E00-B3BC-4E54-AE7B-B5E1EE84A9C9}" type="slidenum">
              <a:rPr lang="en-US" smtClean="0"/>
              <a:t>20</a:t>
            </a:fld>
            <a:endParaRPr lang="en-US"/>
          </a:p>
        </p:txBody>
      </p:sp>
    </p:spTree>
    <p:extLst>
      <p:ext uri="{BB962C8B-B14F-4D97-AF65-F5344CB8AC3E}">
        <p14:creationId xmlns:p14="http://schemas.microsoft.com/office/powerpoint/2010/main" val="2481607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12b67623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12b67623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b12b67623e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b12b67623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a7daf982c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a7daf982c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a7daf982ce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a7daf982c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Children should NOT be</a:t>
            </a:r>
            <a:r>
              <a:rPr lang="en-US" baseline="0" dirty="0"/>
              <a:t> asked to identify their own trauma exposures. </a:t>
            </a:r>
            <a:endParaRPr lang="en-US" dirty="0"/>
          </a:p>
        </p:txBody>
      </p:sp>
      <p:sp>
        <p:nvSpPr>
          <p:cNvPr id="4" name="Slide Number Placeholder 3"/>
          <p:cNvSpPr>
            <a:spLocks noGrp="1"/>
          </p:cNvSpPr>
          <p:nvPr>
            <p:ph type="sldNum" sz="quarter" idx="10"/>
          </p:nvPr>
        </p:nvSpPr>
        <p:spPr/>
        <p:txBody>
          <a:bodyPr/>
          <a:lstStyle/>
          <a:p>
            <a:fld id="{57C99E00-B3BC-4E54-AE7B-B5E1EE84A9C9}" type="slidenum">
              <a:rPr lang="en-US" smtClean="0"/>
              <a:t>7</a:t>
            </a:fld>
            <a:endParaRPr lang="en-US"/>
          </a:p>
        </p:txBody>
      </p:sp>
    </p:spTree>
    <p:extLst>
      <p:ext uri="{BB962C8B-B14F-4D97-AF65-F5344CB8AC3E}">
        <p14:creationId xmlns:p14="http://schemas.microsoft.com/office/powerpoint/2010/main" val="3278339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PTSD symptoms – Could use to sort at ones they have or simply to name them</a:t>
            </a:r>
          </a:p>
        </p:txBody>
      </p:sp>
      <p:sp>
        <p:nvSpPr>
          <p:cNvPr id="4" name="Slide Number Placeholder 3"/>
          <p:cNvSpPr>
            <a:spLocks noGrp="1"/>
          </p:cNvSpPr>
          <p:nvPr>
            <p:ph type="sldNum" sz="quarter" idx="5"/>
          </p:nvPr>
        </p:nvSpPr>
        <p:spPr/>
        <p:txBody>
          <a:bodyPr/>
          <a:lstStyle/>
          <a:p>
            <a:fld id="{1CF84B15-09EE-4C50-8E8C-FF5D92ADC349}" type="slidenum">
              <a:rPr lang="en-US" smtClean="0"/>
              <a:t>9</a:t>
            </a:fld>
            <a:endParaRPr lang="en-US"/>
          </a:p>
        </p:txBody>
      </p:sp>
    </p:spTree>
    <p:extLst>
      <p:ext uri="{BB962C8B-B14F-4D97-AF65-F5344CB8AC3E}">
        <p14:creationId xmlns:p14="http://schemas.microsoft.com/office/powerpoint/2010/main" val="1725083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7daf982ce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7daf982c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7daf982ce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7daf982ce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7daf982c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a7daf982c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EC0D03-4C8A-4837-84C5-E1F508D4D46E}"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EEE0D-C0EB-480D-911B-C32703146600}" type="slidenum">
              <a:rPr lang="en-US" smtClean="0"/>
              <a:t>‹#›</a:t>
            </a:fld>
            <a:endParaRPr lang="en-US"/>
          </a:p>
        </p:txBody>
      </p:sp>
    </p:spTree>
    <p:extLst>
      <p:ext uri="{BB962C8B-B14F-4D97-AF65-F5344CB8AC3E}">
        <p14:creationId xmlns:p14="http://schemas.microsoft.com/office/powerpoint/2010/main" val="1307128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slide" Target="slide5.xml"/><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2.png"/><Relationship Id="rId2" Type="http://schemas.openxmlformats.org/officeDocument/2006/relationships/image" Target="../media/image59.png"/><Relationship Id="rId16"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slide" Target="slide3.xml"/><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5.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72.png"/><Relationship Id="rId12"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png"/><Relationship Id="rId5" Type="http://schemas.openxmlformats.org/officeDocument/2006/relationships/image" Target="../media/image70.png"/><Relationship Id="rId10" Type="http://schemas.openxmlformats.org/officeDocument/2006/relationships/slide" Target="slide3.xml"/><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6.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slide" Target="slide5.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7.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slide" Target="slide5.xml"/><Relationship Id="rId1" Type="http://schemas.openxmlformats.org/officeDocument/2006/relationships/slideLayout" Target="../slideLayouts/slideLayout10.xml"/><Relationship Id="rId6" Type="http://schemas.openxmlformats.org/officeDocument/2006/relationships/image" Target="../media/image78.png"/><Relationship Id="rId5" Type="http://schemas.openxmlformats.org/officeDocument/2006/relationships/image" Target="../media/image1.png"/><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slide" Target="slide5.xml"/><Relationship Id="rId1" Type="http://schemas.openxmlformats.org/officeDocument/2006/relationships/slideLayout" Target="../slideLayouts/slideLayout10.xml"/><Relationship Id="rId6" Type="http://schemas.openxmlformats.org/officeDocument/2006/relationships/image" Target="../media/image79.png"/><Relationship Id="rId5" Type="http://schemas.openxmlformats.org/officeDocument/2006/relationships/image" Target="../media/image1.png"/><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hyperlink" Target="mailto:OKTF-CBT@ouhsc.edu" TargetMode="External"/><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3.xml"/><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slide" Target="slide5.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slide" Target="slide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21.xml"/><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image" Target="../media/image3.jpg"/><Relationship Id="rId21" Type="http://schemas.openxmlformats.org/officeDocument/2006/relationships/slide" Target="slide7.xml"/><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slide" Target="slide15.xml"/><Relationship Id="rId25"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24" Type="http://schemas.openxmlformats.org/officeDocument/2006/relationships/slide" Target="slide8.xml"/><Relationship Id="rId5" Type="http://schemas.openxmlformats.org/officeDocument/2006/relationships/image" Target="../media/image5.png"/><Relationship Id="rId15" Type="http://schemas.openxmlformats.org/officeDocument/2006/relationships/slide" Target="slide16.xml"/><Relationship Id="rId23" Type="http://schemas.openxmlformats.org/officeDocument/2006/relationships/image" Target="../media/image15.png"/><Relationship Id="rId28" Type="http://schemas.openxmlformats.org/officeDocument/2006/relationships/image" Target="../media/image18.png"/><Relationship Id="rId10" Type="http://schemas.openxmlformats.org/officeDocument/2006/relationships/slide" Target="slide5.xml"/><Relationship Id="rId19" Type="http://schemas.openxmlformats.org/officeDocument/2006/relationships/slide" Target="slide6.xml"/><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11.png"/><Relationship Id="rId22" Type="http://schemas.openxmlformats.org/officeDocument/2006/relationships/slide" Target="slide18.xml"/><Relationship Id="rId27" Type="http://schemas.openxmlformats.org/officeDocument/2006/relationships/slide" Target="slide11.xml"/></Relationships>
</file>

<file path=ppt/slides/_rels/slide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slide" Target="slide3.xml"/><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slide" Target="slide3.xml"/><Relationship Id="rId7" Type="http://schemas.openxmlformats.org/officeDocument/2006/relationships/image" Target="../media/image9.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24.png"/><Relationship Id="rId1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slide" Target="slide5.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png"/><Relationship Id="rId3" Type="http://schemas.openxmlformats.org/officeDocument/2006/relationships/image" Target="../media/image29.png"/><Relationship Id="rId7" Type="http://schemas.openxmlformats.org/officeDocument/2006/relationships/image" Target="../media/image33.jp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9.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jpg"/><Relationship Id="rId14"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3.xml"/><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2.png"/><Relationship Id="rId2" Type="http://schemas.openxmlformats.org/officeDocument/2006/relationships/image" Target="../media/image37.png"/><Relationship Id="rId16"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slide" Target="slide5.xml"/><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 Id="rId1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18" Type="http://schemas.openxmlformats.org/officeDocument/2006/relationships/slide" Target="slide5.xml"/><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5.jpg"/><Relationship Id="rId17" Type="http://schemas.openxmlformats.org/officeDocument/2006/relationships/image" Target="../media/image1.png"/><Relationship Id="rId2" Type="http://schemas.openxmlformats.org/officeDocument/2006/relationships/notesSlide" Target="../notesSlides/notesSlide6.xml"/><Relationship Id="rId16" Type="http://schemas.openxmlformats.org/officeDocument/2006/relationships/slide" Target="slide3.xml"/><Relationship Id="rId1" Type="http://schemas.openxmlformats.org/officeDocument/2006/relationships/slideLayout" Target="../slideLayouts/slideLayout10.xml"/><Relationship Id="rId6" Type="http://schemas.openxmlformats.org/officeDocument/2006/relationships/image" Target="../media/image50.png"/><Relationship Id="rId11" Type="http://schemas.openxmlformats.org/officeDocument/2006/relationships/image" Target="../media/image2.png"/><Relationship Id="rId5" Type="http://schemas.openxmlformats.org/officeDocument/2006/relationships/image" Target="../media/image49.png"/><Relationship Id="rId15" Type="http://schemas.openxmlformats.org/officeDocument/2006/relationships/image" Target="../media/image58.png"/><Relationship Id="rId10" Type="http://schemas.openxmlformats.org/officeDocument/2006/relationships/image" Target="../media/image54.png"/><Relationship Id="rId19" Type="http://schemas.openxmlformats.org/officeDocument/2006/relationships/image" Target="../media/image9.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55" name="Google Shape;55;p13"/>
          <p:cNvSpPr txBox="1"/>
          <p:nvPr/>
        </p:nvSpPr>
        <p:spPr>
          <a:xfrm>
            <a:off x="5143500" y="697050"/>
            <a:ext cx="3609900" cy="249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900" b="1">
                <a:latin typeface="Amatic SC"/>
                <a:ea typeface="Amatic SC"/>
                <a:cs typeface="Amatic SC"/>
                <a:sym typeface="Amatic SC"/>
              </a:rPr>
              <a:t>Welcome to TF-CBT Group!</a:t>
            </a:r>
            <a:endParaRPr sz="6900" b="1">
              <a:latin typeface="Amatic SC"/>
              <a:ea typeface="Amatic SC"/>
              <a:cs typeface="Amatic SC"/>
              <a:sym typeface="Amatic SC"/>
            </a:endParaRPr>
          </a:p>
        </p:txBody>
      </p:sp>
      <p:sp>
        <p:nvSpPr>
          <p:cNvPr id="56" name="Google Shape;56;p13"/>
          <p:cNvSpPr txBox="1"/>
          <p:nvPr/>
        </p:nvSpPr>
        <p:spPr>
          <a:xfrm>
            <a:off x="5403125" y="3191850"/>
            <a:ext cx="3250500" cy="1445400"/>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dirty="0">
                <a:solidFill>
                  <a:srgbClr val="FFFFFF"/>
                </a:solidFill>
              </a:rPr>
              <a:t>Today is         Group 1 of 5.</a:t>
            </a:r>
            <a:endParaRPr sz="3300" dirty="0">
              <a:solidFill>
                <a:srgbClr val="FFFFFF"/>
              </a:solidFill>
            </a:endParaRPr>
          </a:p>
        </p:txBody>
      </p:sp>
      <p:sp>
        <p:nvSpPr>
          <p:cNvPr id="6" name="TextBox 6">
            <a:extLst>
              <a:ext uri="{FF2B5EF4-FFF2-40B4-BE49-F238E27FC236}">
                <a16:creationId xmlns:a16="http://schemas.microsoft.com/office/drawing/2014/main" id="{4ACE591C-F559-4617-9AB2-D1AF2ED951A6}"/>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5F4B447C-7B4D-47B5-9A88-DD741681DF94}"/>
              </a:ext>
            </a:extLst>
          </p:cNvPr>
          <p:cNvPicPr>
            <a:picLocks noChangeAspect="1"/>
          </p:cNvPicPr>
          <p:nvPr/>
        </p:nvPicPr>
        <p:blipFill>
          <a:blip r:embed="rId4"/>
          <a:stretch>
            <a:fillRect/>
          </a:stretch>
        </p:blipFill>
        <p:spPr>
          <a:xfrm>
            <a:off x="8643248" y="4881383"/>
            <a:ext cx="451077" cy="2339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C79D-6D09-46B9-A5C3-F4F89E26FD56}"/>
              </a:ext>
            </a:extLst>
          </p:cNvPr>
          <p:cNvPicPr>
            <a:picLocks noChangeAspect="1"/>
          </p:cNvPicPr>
          <p:nvPr/>
        </p:nvPicPr>
        <p:blipFill rotWithShape="1">
          <a:blip r:embed="rId2"/>
          <a:srcRect l="46151"/>
          <a:stretch/>
        </p:blipFill>
        <p:spPr>
          <a:xfrm>
            <a:off x="1996083" y="1733470"/>
            <a:ext cx="1507100" cy="1369745"/>
          </a:xfrm>
          <a:prstGeom prst="rect">
            <a:avLst/>
          </a:prstGeom>
        </p:spPr>
      </p:pic>
      <p:pic>
        <p:nvPicPr>
          <p:cNvPr id="3" name="Picture 2">
            <a:extLst>
              <a:ext uri="{FF2B5EF4-FFF2-40B4-BE49-F238E27FC236}">
                <a16:creationId xmlns:a16="http://schemas.microsoft.com/office/drawing/2014/main" id="{C7D4CDD9-2E94-4CA4-9A3D-4C3DD8ABEED0}"/>
              </a:ext>
            </a:extLst>
          </p:cNvPr>
          <p:cNvPicPr>
            <a:picLocks noChangeAspect="1"/>
          </p:cNvPicPr>
          <p:nvPr/>
        </p:nvPicPr>
        <p:blipFill rotWithShape="1">
          <a:blip r:embed="rId3"/>
          <a:srcRect l="46017"/>
          <a:stretch/>
        </p:blipFill>
        <p:spPr>
          <a:xfrm>
            <a:off x="2043142" y="276592"/>
            <a:ext cx="1460041" cy="1370432"/>
          </a:xfrm>
          <a:prstGeom prst="rect">
            <a:avLst/>
          </a:prstGeom>
        </p:spPr>
      </p:pic>
      <p:pic>
        <p:nvPicPr>
          <p:cNvPr id="4" name="Picture 3">
            <a:extLst>
              <a:ext uri="{FF2B5EF4-FFF2-40B4-BE49-F238E27FC236}">
                <a16:creationId xmlns:a16="http://schemas.microsoft.com/office/drawing/2014/main" id="{3DDA80AF-6B94-43DF-A433-401A3C4140B9}"/>
              </a:ext>
            </a:extLst>
          </p:cNvPr>
          <p:cNvPicPr>
            <a:picLocks noChangeAspect="1"/>
          </p:cNvPicPr>
          <p:nvPr/>
        </p:nvPicPr>
        <p:blipFill rotWithShape="1">
          <a:blip r:embed="rId4"/>
          <a:srcRect l="42853"/>
          <a:stretch/>
        </p:blipFill>
        <p:spPr>
          <a:xfrm>
            <a:off x="6005703" y="253611"/>
            <a:ext cx="1710532" cy="1250156"/>
          </a:xfrm>
          <a:prstGeom prst="rect">
            <a:avLst/>
          </a:prstGeom>
        </p:spPr>
      </p:pic>
      <p:pic>
        <p:nvPicPr>
          <p:cNvPr id="5" name="Picture 4">
            <a:extLst>
              <a:ext uri="{FF2B5EF4-FFF2-40B4-BE49-F238E27FC236}">
                <a16:creationId xmlns:a16="http://schemas.microsoft.com/office/drawing/2014/main" id="{9C62888A-C182-4001-BF10-F5815A2F1D30}"/>
              </a:ext>
            </a:extLst>
          </p:cNvPr>
          <p:cNvPicPr>
            <a:picLocks noChangeAspect="1"/>
          </p:cNvPicPr>
          <p:nvPr/>
        </p:nvPicPr>
        <p:blipFill rotWithShape="1">
          <a:blip r:embed="rId5"/>
          <a:srcRect l="44003"/>
          <a:stretch/>
        </p:blipFill>
        <p:spPr>
          <a:xfrm>
            <a:off x="6291363" y="1741548"/>
            <a:ext cx="1424872" cy="1289614"/>
          </a:xfrm>
          <a:prstGeom prst="rect">
            <a:avLst/>
          </a:prstGeom>
        </p:spPr>
      </p:pic>
      <p:pic>
        <p:nvPicPr>
          <p:cNvPr id="6" name="Picture 5">
            <a:extLst>
              <a:ext uri="{FF2B5EF4-FFF2-40B4-BE49-F238E27FC236}">
                <a16:creationId xmlns:a16="http://schemas.microsoft.com/office/drawing/2014/main" id="{F6A67415-0106-47FA-9CA3-344D988EC513}"/>
              </a:ext>
            </a:extLst>
          </p:cNvPr>
          <p:cNvPicPr>
            <a:picLocks noChangeAspect="1"/>
          </p:cNvPicPr>
          <p:nvPr/>
        </p:nvPicPr>
        <p:blipFill>
          <a:blip r:embed="rId6"/>
          <a:stretch>
            <a:fillRect/>
          </a:stretch>
        </p:blipFill>
        <p:spPr>
          <a:xfrm>
            <a:off x="653283" y="3449650"/>
            <a:ext cx="2685599" cy="1305500"/>
          </a:xfrm>
          <a:prstGeom prst="rect">
            <a:avLst/>
          </a:prstGeom>
        </p:spPr>
      </p:pic>
      <p:pic>
        <p:nvPicPr>
          <p:cNvPr id="7" name="Picture 6">
            <a:extLst>
              <a:ext uri="{FF2B5EF4-FFF2-40B4-BE49-F238E27FC236}">
                <a16:creationId xmlns:a16="http://schemas.microsoft.com/office/drawing/2014/main" id="{08948C2E-731B-4095-B1A3-D89FAC778857}"/>
              </a:ext>
            </a:extLst>
          </p:cNvPr>
          <p:cNvPicPr>
            <a:picLocks noChangeAspect="1"/>
          </p:cNvPicPr>
          <p:nvPr/>
        </p:nvPicPr>
        <p:blipFill>
          <a:blip r:embed="rId7"/>
          <a:stretch>
            <a:fillRect/>
          </a:stretch>
        </p:blipFill>
        <p:spPr>
          <a:xfrm>
            <a:off x="4993548" y="3455475"/>
            <a:ext cx="2437611" cy="1116583"/>
          </a:xfrm>
          <a:prstGeom prst="rect">
            <a:avLst/>
          </a:prstGeom>
        </p:spPr>
      </p:pic>
      <p:pic>
        <p:nvPicPr>
          <p:cNvPr id="11" name="Picture 10">
            <a:extLst>
              <a:ext uri="{FF2B5EF4-FFF2-40B4-BE49-F238E27FC236}">
                <a16:creationId xmlns:a16="http://schemas.microsoft.com/office/drawing/2014/main" id="{BB7A2551-260A-42F9-962F-BE6A0F4F908D}"/>
              </a:ext>
            </a:extLst>
          </p:cNvPr>
          <p:cNvPicPr>
            <a:picLocks noChangeAspect="1"/>
          </p:cNvPicPr>
          <p:nvPr/>
        </p:nvPicPr>
        <p:blipFill>
          <a:blip r:embed="rId8"/>
          <a:stretch>
            <a:fillRect/>
          </a:stretch>
        </p:blipFill>
        <p:spPr>
          <a:xfrm>
            <a:off x="694351" y="179629"/>
            <a:ext cx="884417" cy="1016206"/>
          </a:xfrm>
          <a:prstGeom prst="rect">
            <a:avLst/>
          </a:prstGeom>
        </p:spPr>
      </p:pic>
      <p:pic>
        <p:nvPicPr>
          <p:cNvPr id="12" name="Picture 11">
            <a:extLst>
              <a:ext uri="{FF2B5EF4-FFF2-40B4-BE49-F238E27FC236}">
                <a16:creationId xmlns:a16="http://schemas.microsoft.com/office/drawing/2014/main" id="{ED47B39D-F409-40CF-9E9A-6441EA3344F8}"/>
              </a:ext>
            </a:extLst>
          </p:cNvPr>
          <p:cNvPicPr>
            <a:picLocks noChangeAspect="1"/>
          </p:cNvPicPr>
          <p:nvPr/>
        </p:nvPicPr>
        <p:blipFill>
          <a:blip r:embed="rId9"/>
          <a:stretch>
            <a:fillRect/>
          </a:stretch>
        </p:blipFill>
        <p:spPr>
          <a:xfrm>
            <a:off x="831128" y="1733470"/>
            <a:ext cx="536517" cy="1073034"/>
          </a:xfrm>
          <a:prstGeom prst="rect">
            <a:avLst/>
          </a:prstGeom>
        </p:spPr>
      </p:pic>
      <p:pic>
        <p:nvPicPr>
          <p:cNvPr id="13" name="Picture 12">
            <a:extLst>
              <a:ext uri="{FF2B5EF4-FFF2-40B4-BE49-F238E27FC236}">
                <a16:creationId xmlns:a16="http://schemas.microsoft.com/office/drawing/2014/main" id="{201DFF54-BED1-4388-95D5-D9BDF042141F}"/>
              </a:ext>
            </a:extLst>
          </p:cNvPr>
          <p:cNvPicPr>
            <a:picLocks noChangeAspect="1"/>
          </p:cNvPicPr>
          <p:nvPr/>
        </p:nvPicPr>
        <p:blipFill>
          <a:blip r:embed="rId10"/>
          <a:stretch>
            <a:fillRect/>
          </a:stretch>
        </p:blipFill>
        <p:spPr>
          <a:xfrm>
            <a:off x="4697253" y="253611"/>
            <a:ext cx="1063625" cy="1063625"/>
          </a:xfrm>
          <a:prstGeom prst="rect">
            <a:avLst/>
          </a:prstGeom>
        </p:spPr>
      </p:pic>
      <p:pic>
        <p:nvPicPr>
          <p:cNvPr id="15" name="Picture 14">
            <a:extLst>
              <a:ext uri="{FF2B5EF4-FFF2-40B4-BE49-F238E27FC236}">
                <a16:creationId xmlns:a16="http://schemas.microsoft.com/office/drawing/2014/main" id="{0D80450C-2226-4B57-91DF-C6A3B905DEA6}"/>
              </a:ext>
            </a:extLst>
          </p:cNvPr>
          <p:cNvPicPr>
            <a:picLocks noChangeAspect="1"/>
          </p:cNvPicPr>
          <p:nvPr/>
        </p:nvPicPr>
        <p:blipFill>
          <a:blip r:embed="rId11"/>
          <a:stretch>
            <a:fillRect/>
          </a:stretch>
        </p:blipFill>
        <p:spPr>
          <a:xfrm>
            <a:off x="4822542" y="1823794"/>
            <a:ext cx="813045" cy="1189097"/>
          </a:xfrm>
          <a:prstGeom prst="rect">
            <a:avLst/>
          </a:prstGeom>
        </p:spPr>
      </p:pic>
      <p:sp>
        <p:nvSpPr>
          <p:cNvPr id="16" name="TextBox 6">
            <a:extLst>
              <a:ext uri="{FF2B5EF4-FFF2-40B4-BE49-F238E27FC236}">
                <a16:creationId xmlns:a16="http://schemas.microsoft.com/office/drawing/2014/main" id="{9172C597-CA65-4F12-B597-BEB21EC5CB41}"/>
              </a:ext>
            </a:extLst>
          </p:cNvPr>
          <p:cNvSpPr txBox="1"/>
          <p:nvPr/>
        </p:nvSpPr>
        <p:spPr>
          <a:xfrm>
            <a:off x="5453227" y="4866502"/>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7" name="Picture 16">
            <a:extLst>
              <a:ext uri="{FF2B5EF4-FFF2-40B4-BE49-F238E27FC236}">
                <a16:creationId xmlns:a16="http://schemas.microsoft.com/office/drawing/2014/main" id="{599638C1-4D5D-4905-94C1-C48EADFE62C1}"/>
              </a:ext>
            </a:extLst>
          </p:cNvPr>
          <p:cNvPicPr>
            <a:picLocks noChangeAspect="1"/>
          </p:cNvPicPr>
          <p:nvPr/>
        </p:nvPicPr>
        <p:blipFill>
          <a:blip r:embed="rId12"/>
          <a:stretch>
            <a:fillRect/>
          </a:stretch>
        </p:blipFill>
        <p:spPr>
          <a:xfrm>
            <a:off x="8643248" y="4881383"/>
            <a:ext cx="451077" cy="233910"/>
          </a:xfrm>
          <a:prstGeom prst="rect">
            <a:avLst/>
          </a:prstGeom>
        </p:spPr>
      </p:pic>
      <p:pic>
        <p:nvPicPr>
          <p:cNvPr id="14" name="Google Shape;528;p60">
            <a:hlinkClick r:id="rId13" action="ppaction://hlinksldjump"/>
            <a:extLst>
              <a:ext uri="{FF2B5EF4-FFF2-40B4-BE49-F238E27FC236}">
                <a16:creationId xmlns:a16="http://schemas.microsoft.com/office/drawing/2014/main" id="{54C8EB1B-E240-458F-A12E-A716C812B434}"/>
              </a:ext>
            </a:extLst>
          </p:cNvPr>
          <p:cNvPicPr preferRelativeResize="0"/>
          <p:nvPr/>
        </p:nvPicPr>
        <p:blipFill>
          <a:blip r:embed="rId14"/>
          <a:stretch>
            <a:fillRect/>
          </a:stretch>
        </p:blipFill>
        <p:spPr>
          <a:xfrm rot="-398067">
            <a:off x="135110" y="4785861"/>
            <a:ext cx="546392" cy="254095"/>
          </a:xfrm>
          <a:prstGeom prst="rect">
            <a:avLst/>
          </a:prstGeom>
          <a:noFill/>
          <a:ln>
            <a:noFill/>
          </a:ln>
        </p:spPr>
      </p:pic>
      <p:pic>
        <p:nvPicPr>
          <p:cNvPr id="18" name="Google Shape;88;p15">
            <a:hlinkClick r:id="rId15" action="ppaction://hlinksldjump"/>
            <a:extLst>
              <a:ext uri="{FF2B5EF4-FFF2-40B4-BE49-F238E27FC236}">
                <a16:creationId xmlns:a16="http://schemas.microsoft.com/office/drawing/2014/main" id="{AB79C457-8DF0-42E0-94D9-771412C32188}"/>
              </a:ext>
            </a:extLst>
          </p:cNvPr>
          <p:cNvPicPr preferRelativeResize="0"/>
          <p:nvPr/>
        </p:nvPicPr>
        <p:blipFill>
          <a:blip r:embed="rId16">
            <a:alphaModFix/>
          </a:blip>
          <a:stretch>
            <a:fillRect/>
          </a:stretch>
        </p:blipFill>
        <p:spPr>
          <a:xfrm>
            <a:off x="1" y="1"/>
            <a:ext cx="239456" cy="242925"/>
          </a:xfrm>
          <a:prstGeom prst="rect">
            <a:avLst/>
          </a:prstGeom>
          <a:noFill/>
          <a:ln>
            <a:noFill/>
          </a:ln>
        </p:spPr>
      </p:pic>
    </p:spTree>
    <p:extLst>
      <p:ext uri="{BB962C8B-B14F-4D97-AF65-F5344CB8AC3E}">
        <p14:creationId xmlns:p14="http://schemas.microsoft.com/office/powerpoint/2010/main" val="1718724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44" y="1371600"/>
            <a:ext cx="8796528" cy="1463039"/>
          </a:xfrm>
        </p:spPr>
        <p:txBody>
          <a:bodyPr>
            <a:normAutofit/>
          </a:bodyPr>
          <a:lstStyle/>
          <a:p>
            <a:pPr marL="114300" indent="0" algn="ctr">
              <a:buNone/>
            </a:pPr>
            <a:r>
              <a:rPr lang="en-US" sz="4000" dirty="0"/>
              <a:t>What was your favorite part of group?</a:t>
            </a:r>
          </a:p>
        </p:txBody>
      </p:sp>
      <p:pic>
        <p:nvPicPr>
          <p:cNvPr id="5" name="Google Shape;528;p60">
            <a:hlinkClick r:id="rId2" action="ppaction://hlinksldjump"/>
            <a:extLst>
              <a:ext uri="{FF2B5EF4-FFF2-40B4-BE49-F238E27FC236}">
                <a16:creationId xmlns:a16="http://schemas.microsoft.com/office/drawing/2014/main" id="{7BA32913-F53E-48EE-907D-CB62A862EEE3}"/>
              </a:ext>
            </a:extLst>
          </p:cNvPr>
          <p:cNvPicPr preferRelativeResize="0"/>
          <p:nvPr/>
        </p:nvPicPr>
        <p:blipFill>
          <a:blip r:embed="rId3"/>
          <a:stretch>
            <a:fillRect/>
          </a:stretch>
        </p:blipFill>
        <p:spPr>
          <a:xfrm rot="-398067">
            <a:off x="75245" y="4763381"/>
            <a:ext cx="722080" cy="339543"/>
          </a:xfrm>
          <a:prstGeom prst="rect">
            <a:avLst/>
          </a:prstGeom>
          <a:noFill/>
          <a:ln>
            <a:noFill/>
          </a:ln>
        </p:spPr>
      </p:pic>
      <p:sp>
        <p:nvSpPr>
          <p:cNvPr id="6" name="Google Shape;56;p13">
            <a:extLst>
              <a:ext uri="{FF2B5EF4-FFF2-40B4-BE49-F238E27FC236}">
                <a16:creationId xmlns:a16="http://schemas.microsoft.com/office/drawing/2014/main" id="{42D78724-4BCA-C540-98F1-D0BD68DAB36E}"/>
              </a:ext>
            </a:extLst>
          </p:cNvPr>
          <p:cNvSpPr txBox="1"/>
          <p:nvPr/>
        </p:nvSpPr>
        <p:spPr>
          <a:xfrm>
            <a:off x="1755648" y="417606"/>
            <a:ext cx="5892899"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rgbClr val="FFFFFF"/>
                </a:solidFill>
              </a:rPr>
              <a:t>ACTIVITY!</a:t>
            </a:r>
            <a:endParaRPr sz="4800" dirty="0">
              <a:solidFill>
                <a:srgbClr val="FFFFFF"/>
              </a:solidFill>
            </a:endParaRPr>
          </a:p>
        </p:txBody>
      </p:sp>
      <p:sp>
        <p:nvSpPr>
          <p:cNvPr id="9" name="Google Shape;56;p13">
            <a:extLst>
              <a:ext uri="{FF2B5EF4-FFF2-40B4-BE49-F238E27FC236}">
                <a16:creationId xmlns:a16="http://schemas.microsoft.com/office/drawing/2014/main" id="{A0DBD9D2-54EF-5A48-A6D6-B3FEBDC427FE}"/>
              </a:ext>
            </a:extLst>
          </p:cNvPr>
          <p:cNvSpPr txBox="1"/>
          <p:nvPr/>
        </p:nvSpPr>
        <p:spPr>
          <a:xfrm>
            <a:off x="1773936" y="371886"/>
            <a:ext cx="5892899"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rgbClr val="FFFFFF"/>
                </a:solidFill>
              </a:rPr>
              <a:t>ACTIVITY!</a:t>
            </a:r>
            <a:endParaRPr sz="4800" dirty="0">
              <a:solidFill>
                <a:srgbClr val="FFFFFF"/>
              </a:solidFill>
            </a:endParaRPr>
          </a:p>
        </p:txBody>
      </p:sp>
      <p:pic>
        <p:nvPicPr>
          <p:cNvPr id="10" name="Google Shape;88;p15">
            <a:hlinkClick r:id="rId4" action="ppaction://hlinksldjump"/>
            <a:extLst>
              <a:ext uri="{FF2B5EF4-FFF2-40B4-BE49-F238E27FC236}">
                <a16:creationId xmlns:a16="http://schemas.microsoft.com/office/drawing/2014/main" id="{729B6DF2-353E-A544-BBFD-887D0A006D3B}"/>
              </a:ext>
            </a:extLst>
          </p:cNvPr>
          <p:cNvPicPr preferRelativeResize="0"/>
          <p:nvPr/>
        </p:nvPicPr>
        <p:blipFill>
          <a:blip r:embed="rId5">
            <a:alphaModFix/>
          </a:blip>
          <a:stretch>
            <a:fillRect/>
          </a:stretch>
        </p:blipFill>
        <p:spPr>
          <a:xfrm>
            <a:off x="0" y="1"/>
            <a:ext cx="319275" cy="323900"/>
          </a:xfrm>
          <a:prstGeom prst="rect">
            <a:avLst/>
          </a:prstGeom>
          <a:noFill/>
          <a:ln>
            <a:noFill/>
          </a:ln>
        </p:spPr>
      </p:pic>
      <p:sp>
        <p:nvSpPr>
          <p:cNvPr id="11" name="Text Box 2">
            <a:extLst>
              <a:ext uri="{FF2B5EF4-FFF2-40B4-BE49-F238E27FC236}">
                <a16:creationId xmlns:a16="http://schemas.microsoft.com/office/drawing/2014/main" id="{81F7EE9C-2D5D-47EC-9AE5-82DE93184A3A}"/>
              </a:ext>
            </a:extLst>
          </p:cNvPr>
          <p:cNvSpPr txBox="1">
            <a:spLocks noChangeArrowheads="1"/>
          </p:cNvSpPr>
          <p:nvPr/>
        </p:nvSpPr>
        <p:spPr bwMode="auto">
          <a:xfrm>
            <a:off x="1409701" y="2898647"/>
            <a:ext cx="6005512" cy="1507617"/>
          </a:xfrm>
          <a:prstGeom prst="rect">
            <a:avLst/>
          </a:prstGeom>
          <a:solidFill>
            <a:srgbClr val="FFFFFF"/>
          </a:solidFill>
          <a:ln w="9525">
            <a:solidFill>
              <a:schemeClr val="accent5">
                <a:lumMod val="75000"/>
              </a:schemeClr>
            </a:solidFill>
            <a:miter lim="800000"/>
            <a:headEnd/>
            <a:tailEnd/>
          </a:ln>
          <a:effectLst>
            <a:outerShdw blurRad="76200" dir="13500000" sy="23000" kx="1200000" algn="br" rotWithShape="0">
              <a:prstClr val="black">
                <a:alpha val="20000"/>
              </a:prstClr>
            </a:outerShdw>
          </a:effectLst>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2400" dirty="0">
                <a:solidFill>
                  <a:srgbClr val="0070C0"/>
                </a:solidFill>
                <a:effectLst/>
                <a:latin typeface="Kristen ITC" panose="03050502040202030202" pitchFamily="66" charset="0"/>
                <a:ea typeface="Calibri" panose="020F0502020204030204" pitchFamily="34" charset="0"/>
                <a:cs typeface="Times New Roman" panose="02020603050405020304" pitchFamily="18" charset="0"/>
              </a:rPr>
              <a:t>THESE ARE A FEW OF MY</a:t>
            </a:r>
            <a:endParaRPr lang="en-US"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F</a:t>
            </a:r>
            <a:r>
              <a:rPr lang="en-US" sz="48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A</a:t>
            </a:r>
            <a:r>
              <a:rPr lang="en-US" sz="36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V</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O</a:t>
            </a:r>
            <a:r>
              <a:rPr lang="en-US" sz="36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R</a:t>
            </a:r>
            <a:r>
              <a:rPr lang="en-US" sz="48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I</a:t>
            </a:r>
            <a:r>
              <a:rPr lang="en-US" sz="36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T</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E</a:t>
            </a:r>
            <a:r>
              <a:rPr lang="en-US" sz="36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 T</a:t>
            </a:r>
            <a:r>
              <a:rPr lang="en-US" sz="36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H</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I</a:t>
            </a:r>
            <a:r>
              <a:rPr lang="en-US" sz="36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N</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G</a:t>
            </a:r>
            <a:r>
              <a:rPr lang="en-US" sz="36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2" name="TextBox 6">
            <a:extLst>
              <a:ext uri="{FF2B5EF4-FFF2-40B4-BE49-F238E27FC236}">
                <a16:creationId xmlns:a16="http://schemas.microsoft.com/office/drawing/2014/main" id="{044BB845-0059-47B8-A514-B28F0E55B1D2}"/>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3" name="Picture 12">
            <a:extLst>
              <a:ext uri="{FF2B5EF4-FFF2-40B4-BE49-F238E27FC236}">
                <a16:creationId xmlns:a16="http://schemas.microsoft.com/office/drawing/2014/main" id="{A96D2261-B1AD-4A4F-8F39-0468041093BC}"/>
              </a:ext>
            </a:extLst>
          </p:cNvPr>
          <p:cNvPicPr>
            <a:picLocks noChangeAspect="1"/>
          </p:cNvPicPr>
          <p:nvPr/>
        </p:nvPicPr>
        <p:blipFill>
          <a:blip r:embed="rId6"/>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3660793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7"/>
          <p:cNvPicPr preferRelativeResize="0"/>
          <p:nvPr/>
        </p:nvPicPr>
        <p:blipFill>
          <a:blip r:embed="rId3">
            <a:alphaModFix/>
          </a:blip>
          <a:stretch>
            <a:fillRect/>
          </a:stretch>
        </p:blipFill>
        <p:spPr>
          <a:xfrm>
            <a:off x="263525" y="137576"/>
            <a:ext cx="7089775" cy="4501100"/>
          </a:xfrm>
          <a:prstGeom prst="rect">
            <a:avLst/>
          </a:prstGeom>
          <a:noFill/>
          <a:ln w="114300" cap="flat" cmpd="dbl">
            <a:solidFill>
              <a:schemeClr val="dk2"/>
            </a:solidFill>
            <a:prstDash val="solid"/>
            <a:round/>
            <a:headEnd type="none" w="sm" len="sm"/>
            <a:tailEnd type="none" w="sm" len="sm"/>
          </a:ln>
        </p:spPr>
      </p:pic>
      <p:sp>
        <p:nvSpPr>
          <p:cNvPr id="117" name="Google Shape;117;p17"/>
          <p:cNvSpPr/>
          <p:nvPr/>
        </p:nvSpPr>
        <p:spPr>
          <a:xfrm>
            <a:off x="3620912" y="2571750"/>
            <a:ext cx="375000" cy="1034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 name="Google Shape;118;p17"/>
          <p:cNvPicPr preferRelativeResize="0"/>
          <p:nvPr/>
        </p:nvPicPr>
        <p:blipFill>
          <a:blip r:embed="rId4">
            <a:alphaModFix/>
          </a:blip>
          <a:stretch>
            <a:fillRect/>
          </a:stretch>
        </p:blipFill>
        <p:spPr>
          <a:xfrm>
            <a:off x="8203099" y="0"/>
            <a:ext cx="648082" cy="727366"/>
          </a:xfrm>
          <a:prstGeom prst="rect">
            <a:avLst/>
          </a:prstGeom>
          <a:noFill/>
          <a:ln>
            <a:noFill/>
          </a:ln>
        </p:spPr>
      </p:pic>
      <p:pic>
        <p:nvPicPr>
          <p:cNvPr id="119" name="Google Shape;119;p17"/>
          <p:cNvPicPr preferRelativeResize="0"/>
          <p:nvPr/>
        </p:nvPicPr>
        <p:blipFill>
          <a:blip r:embed="rId5">
            <a:alphaModFix/>
          </a:blip>
          <a:stretch>
            <a:fillRect/>
          </a:stretch>
        </p:blipFill>
        <p:spPr>
          <a:xfrm>
            <a:off x="8173800" y="727375"/>
            <a:ext cx="706675" cy="764292"/>
          </a:xfrm>
          <a:prstGeom prst="rect">
            <a:avLst/>
          </a:prstGeom>
          <a:noFill/>
          <a:ln>
            <a:noFill/>
          </a:ln>
        </p:spPr>
      </p:pic>
      <p:pic>
        <p:nvPicPr>
          <p:cNvPr id="120" name="Google Shape;120;p17"/>
          <p:cNvPicPr preferRelativeResize="0"/>
          <p:nvPr/>
        </p:nvPicPr>
        <p:blipFill>
          <a:blip r:embed="rId6">
            <a:alphaModFix/>
          </a:blip>
          <a:stretch>
            <a:fillRect/>
          </a:stretch>
        </p:blipFill>
        <p:spPr>
          <a:xfrm>
            <a:off x="8234274" y="1544295"/>
            <a:ext cx="616907" cy="616524"/>
          </a:xfrm>
          <a:prstGeom prst="rect">
            <a:avLst/>
          </a:prstGeom>
          <a:noFill/>
          <a:ln>
            <a:noFill/>
          </a:ln>
        </p:spPr>
      </p:pic>
      <p:pic>
        <p:nvPicPr>
          <p:cNvPr id="121" name="Google Shape;121;p17"/>
          <p:cNvPicPr preferRelativeResize="0"/>
          <p:nvPr/>
        </p:nvPicPr>
        <p:blipFill>
          <a:blip r:embed="rId7">
            <a:alphaModFix/>
          </a:blip>
          <a:stretch>
            <a:fillRect/>
          </a:stretch>
        </p:blipFill>
        <p:spPr>
          <a:xfrm>
            <a:off x="8156998" y="2363601"/>
            <a:ext cx="752776" cy="643706"/>
          </a:xfrm>
          <a:prstGeom prst="rect">
            <a:avLst/>
          </a:prstGeom>
          <a:noFill/>
          <a:ln>
            <a:noFill/>
          </a:ln>
        </p:spPr>
      </p:pic>
      <p:pic>
        <p:nvPicPr>
          <p:cNvPr id="122" name="Google Shape;122;p17"/>
          <p:cNvPicPr preferRelativeResize="0"/>
          <p:nvPr/>
        </p:nvPicPr>
        <p:blipFill>
          <a:blip r:embed="rId8">
            <a:alphaModFix/>
          </a:blip>
          <a:stretch>
            <a:fillRect/>
          </a:stretch>
        </p:blipFill>
        <p:spPr>
          <a:xfrm>
            <a:off x="8143481" y="3032753"/>
            <a:ext cx="752776" cy="771525"/>
          </a:xfrm>
          <a:prstGeom prst="rect">
            <a:avLst/>
          </a:prstGeom>
          <a:noFill/>
          <a:ln>
            <a:noFill/>
          </a:ln>
        </p:spPr>
      </p:pic>
      <p:pic>
        <p:nvPicPr>
          <p:cNvPr id="123" name="Google Shape;123;p17"/>
          <p:cNvPicPr preferRelativeResize="0"/>
          <p:nvPr/>
        </p:nvPicPr>
        <p:blipFill>
          <a:blip r:embed="rId9">
            <a:alphaModFix/>
          </a:blip>
          <a:stretch>
            <a:fillRect/>
          </a:stretch>
        </p:blipFill>
        <p:spPr>
          <a:xfrm>
            <a:off x="8234299" y="3829724"/>
            <a:ext cx="616882" cy="771525"/>
          </a:xfrm>
          <a:prstGeom prst="rect">
            <a:avLst/>
          </a:prstGeom>
          <a:noFill/>
          <a:ln>
            <a:noFill/>
          </a:ln>
        </p:spPr>
      </p:pic>
      <p:pic>
        <p:nvPicPr>
          <p:cNvPr id="124" name="Google Shape;124;p17">
            <a:hlinkClick r:id="rId10" action="ppaction://hlinksldjump"/>
          </p:cNvPr>
          <p:cNvPicPr preferRelativeResize="0"/>
          <p:nvPr/>
        </p:nvPicPr>
        <p:blipFill>
          <a:blip r:embed="rId11">
            <a:alphaModFix/>
          </a:blip>
          <a:stretch>
            <a:fillRect/>
          </a:stretch>
        </p:blipFill>
        <p:spPr>
          <a:xfrm>
            <a:off x="0" y="1"/>
            <a:ext cx="319275" cy="323900"/>
          </a:xfrm>
          <a:prstGeom prst="rect">
            <a:avLst/>
          </a:prstGeom>
          <a:noFill/>
          <a:ln>
            <a:noFill/>
          </a:ln>
        </p:spPr>
      </p:pic>
      <p:pic>
        <p:nvPicPr>
          <p:cNvPr id="125" name="Google Shape;125;p17">
            <a:hlinkClick r:id="rId12" action="ppaction://hlinksldjump"/>
          </p:cNvPr>
          <p:cNvPicPr preferRelativeResize="0"/>
          <p:nvPr/>
        </p:nvPicPr>
        <p:blipFill>
          <a:blip r:embed="rId13"/>
          <a:stretch>
            <a:fillRect/>
          </a:stretch>
        </p:blipFill>
        <p:spPr>
          <a:xfrm rot="-398067">
            <a:off x="68949" y="4763746"/>
            <a:ext cx="728353" cy="338814"/>
          </a:xfrm>
          <a:prstGeom prst="rect">
            <a:avLst/>
          </a:prstGeom>
          <a:noFill/>
          <a:ln>
            <a:noFill/>
          </a:ln>
        </p:spPr>
      </p:pic>
      <p:sp>
        <p:nvSpPr>
          <p:cNvPr id="13" name="TextBox 6">
            <a:extLst>
              <a:ext uri="{FF2B5EF4-FFF2-40B4-BE49-F238E27FC236}">
                <a16:creationId xmlns:a16="http://schemas.microsoft.com/office/drawing/2014/main" id="{C611562D-DBB9-4AD3-980D-DC23F42BF5AF}"/>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4" name="Picture 13">
            <a:extLst>
              <a:ext uri="{FF2B5EF4-FFF2-40B4-BE49-F238E27FC236}">
                <a16:creationId xmlns:a16="http://schemas.microsoft.com/office/drawing/2014/main" id="{F5C56A41-E90B-40B9-9ACA-CF346E0C87D2}"/>
              </a:ext>
            </a:extLst>
          </p:cNvPr>
          <p:cNvPicPr>
            <a:picLocks noChangeAspect="1"/>
          </p:cNvPicPr>
          <p:nvPr/>
        </p:nvPicPr>
        <p:blipFill>
          <a:blip r:embed="rId14"/>
          <a:stretch>
            <a:fillRect/>
          </a:stretch>
        </p:blipFill>
        <p:spPr>
          <a:xfrm>
            <a:off x="8643248" y="4881383"/>
            <a:ext cx="451077" cy="23391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8"/>
          <p:cNvPicPr preferRelativeResize="0"/>
          <p:nvPr/>
        </p:nvPicPr>
        <p:blipFill>
          <a:blip r:embed="rId3">
            <a:alphaModFix/>
          </a:blip>
          <a:stretch>
            <a:fillRect/>
          </a:stretch>
        </p:blipFill>
        <p:spPr>
          <a:xfrm>
            <a:off x="2584730" y="0"/>
            <a:ext cx="3974541" cy="5143499"/>
          </a:xfrm>
          <a:prstGeom prst="rect">
            <a:avLst/>
          </a:prstGeom>
          <a:noFill/>
          <a:ln>
            <a:noFill/>
          </a:ln>
        </p:spPr>
      </p:pic>
      <p:pic>
        <p:nvPicPr>
          <p:cNvPr id="131" name="Google Shape;131;p18">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32" name="Google Shape;132;p18">
            <a:hlinkClick r:id="rId6" action="ppaction://hlinksldjump"/>
          </p:cNvPr>
          <p:cNvPicPr preferRelativeResize="0"/>
          <p:nvPr/>
        </p:nvPicPr>
        <p:blipFill>
          <a:blip r:embed="rId7"/>
          <a:stretch>
            <a:fillRect/>
          </a:stretch>
        </p:blipFill>
        <p:spPr>
          <a:xfrm rot="-398067">
            <a:off x="139879" y="4759635"/>
            <a:ext cx="657662" cy="347036"/>
          </a:xfrm>
          <a:prstGeom prst="rect">
            <a:avLst/>
          </a:prstGeom>
          <a:noFill/>
          <a:ln>
            <a:noFill/>
          </a:ln>
        </p:spPr>
      </p:pic>
      <p:sp>
        <p:nvSpPr>
          <p:cNvPr id="6" name="TextBox 6">
            <a:extLst>
              <a:ext uri="{FF2B5EF4-FFF2-40B4-BE49-F238E27FC236}">
                <a16:creationId xmlns:a16="http://schemas.microsoft.com/office/drawing/2014/main" id="{C4B15999-FBA2-472F-99EE-705FDB12B60C}"/>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D2C47DD8-02A9-4173-8DA3-07DBC696D58C}"/>
              </a:ext>
            </a:extLst>
          </p:cNvPr>
          <p:cNvPicPr>
            <a:picLocks noChangeAspect="1"/>
          </p:cNvPicPr>
          <p:nvPr/>
        </p:nvPicPr>
        <p:blipFill>
          <a:blip r:embed="rId8"/>
          <a:stretch>
            <a:fillRect/>
          </a:stretch>
        </p:blipFill>
        <p:spPr>
          <a:xfrm>
            <a:off x="8643248" y="4881383"/>
            <a:ext cx="451077" cy="23391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9"/>
          <p:cNvPicPr preferRelativeResize="0"/>
          <p:nvPr/>
        </p:nvPicPr>
        <p:blipFill>
          <a:blip r:embed="rId3">
            <a:alphaModFix/>
          </a:blip>
          <a:stretch>
            <a:fillRect/>
          </a:stretch>
        </p:blipFill>
        <p:spPr>
          <a:xfrm>
            <a:off x="2584731" y="0"/>
            <a:ext cx="3974538" cy="5143499"/>
          </a:xfrm>
          <a:prstGeom prst="rect">
            <a:avLst/>
          </a:prstGeom>
          <a:noFill/>
          <a:ln>
            <a:noFill/>
          </a:ln>
        </p:spPr>
      </p:pic>
      <p:pic>
        <p:nvPicPr>
          <p:cNvPr id="138" name="Google Shape;138;p19">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39" name="Google Shape;139;p19">
            <a:hlinkClick r:id="rId6" action="ppaction://hlinksldjump"/>
          </p:cNvPr>
          <p:cNvPicPr preferRelativeResize="0"/>
          <p:nvPr/>
        </p:nvPicPr>
        <p:blipFill>
          <a:blip r:embed="rId7"/>
          <a:stretch>
            <a:fillRect/>
          </a:stretch>
        </p:blipFill>
        <p:spPr>
          <a:xfrm rot="-398067">
            <a:off x="62317" y="4764130"/>
            <a:ext cx="734963" cy="338045"/>
          </a:xfrm>
          <a:prstGeom prst="rect">
            <a:avLst/>
          </a:prstGeom>
          <a:noFill/>
          <a:ln>
            <a:noFill/>
          </a:ln>
        </p:spPr>
      </p:pic>
      <p:sp>
        <p:nvSpPr>
          <p:cNvPr id="6" name="TextBox 6">
            <a:extLst>
              <a:ext uri="{FF2B5EF4-FFF2-40B4-BE49-F238E27FC236}">
                <a16:creationId xmlns:a16="http://schemas.microsoft.com/office/drawing/2014/main" id="{E9866B7C-D908-4778-84A3-7CDDCA1B057A}"/>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66FD3D66-BAF1-407C-BDA5-FB9FBC4137F0}"/>
              </a:ext>
            </a:extLst>
          </p:cNvPr>
          <p:cNvPicPr>
            <a:picLocks noChangeAspect="1"/>
          </p:cNvPicPr>
          <p:nvPr/>
        </p:nvPicPr>
        <p:blipFill>
          <a:blip r:embed="rId8"/>
          <a:stretch>
            <a:fillRect/>
          </a:stretch>
        </p:blipFill>
        <p:spPr>
          <a:xfrm>
            <a:off x="8643248" y="4881383"/>
            <a:ext cx="451077" cy="2339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0"/>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526" name="Google Shape;526;p60"/>
          <p:cNvSpPr txBox="1"/>
          <p:nvPr/>
        </p:nvSpPr>
        <p:spPr>
          <a:xfrm>
            <a:off x="5199925" y="410100"/>
            <a:ext cx="3609900" cy="43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900" b="1">
                <a:latin typeface="Amatic SC"/>
                <a:ea typeface="Amatic SC"/>
                <a:cs typeface="Amatic SC"/>
                <a:sym typeface="Amatic SC"/>
              </a:rPr>
              <a:t>Welcome to TF-CBT Group Combined Time!</a:t>
            </a:r>
            <a:endParaRPr sz="6900" b="1">
              <a:latin typeface="Amatic SC"/>
              <a:ea typeface="Amatic SC"/>
              <a:cs typeface="Amatic SC"/>
              <a:sym typeface="Amatic SC"/>
            </a:endParaRPr>
          </a:p>
        </p:txBody>
      </p:sp>
      <p:pic>
        <p:nvPicPr>
          <p:cNvPr id="527" name="Google Shape;527;p60">
            <a:hlinkClick r:id="rId4" action="ppaction://hlinksldjump"/>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528" name="Google Shape;528;p60">
            <a:hlinkClick r:id="rId5" action="ppaction://hlinksldjump"/>
          </p:cNvPr>
          <p:cNvPicPr preferRelativeResize="0"/>
          <p:nvPr/>
        </p:nvPicPr>
        <p:blipFill>
          <a:blip r:embed="rId6"/>
          <a:stretch>
            <a:fillRect/>
          </a:stretch>
        </p:blipFill>
        <p:spPr>
          <a:xfrm rot="-398067">
            <a:off x="88169" y="4762632"/>
            <a:ext cx="709197" cy="341042"/>
          </a:xfrm>
          <a:prstGeom prst="rect">
            <a:avLst/>
          </a:prstGeom>
          <a:noFill/>
          <a:ln>
            <a:noFill/>
          </a:ln>
        </p:spPr>
      </p:pic>
      <p:sp>
        <p:nvSpPr>
          <p:cNvPr id="7" name="TextBox 6">
            <a:extLst>
              <a:ext uri="{FF2B5EF4-FFF2-40B4-BE49-F238E27FC236}">
                <a16:creationId xmlns:a16="http://schemas.microsoft.com/office/drawing/2014/main" id="{DAA6B233-B1DB-458A-BFD2-E41FA8EC7085}"/>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FCF10006-2CA8-4E99-8249-806D25709417}"/>
              </a:ext>
            </a:extLst>
          </p:cNvPr>
          <p:cNvPicPr>
            <a:picLocks noChangeAspect="1"/>
          </p:cNvPicPr>
          <p:nvPr/>
        </p:nvPicPr>
        <p:blipFill>
          <a:blip r:embed="rId7"/>
          <a:stretch>
            <a:fillRect/>
          </a:stretch>
        </p:blipFill>
        <p:spPr>
          <a:xfrm>
            <a:off x="8643248" y="4881383"/>
            <a:ext cx="451077" cy="23391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0"/>
          <p:cNvPicPr preferRelativeResize="0"/>
          <p:nvPr/>
        </p:nvPicPr>
        <p:blipFill>
          <a:blip r:embed="rId3">
            <a:alphaModFix/>
          </a:blip>
          <a:stretch>
            <a:fillRect/>
          </a:stretch>
        </p:blipFill>
        <p:spPr>
          <a:xfrm>
            <a:off x="2121127" y="0"/>
            <a:ext cx="5089298" cy="4924425"/>
          </a:xfrm>
          <a:prstGeom prst="rect">
            <a:avLst/>
          </a:prstGeom>
          <a:noFill/>
          <a:ln>
            <a:noFill/>
          </a:ln>
        </p:spPr>
      </p:pic>
      <p:sp>
        <p:nvSpPr>
          <p:cNvPr id="145" name="Google Shape;145;p20"/>
          <p:cNvSpPr txBox="1"/>
          <p:nvPr/>
        </p:nvSpPr>
        <p:spPr>
          <a:xfrm>
            <a:off x="1425522" y="323901"/>
            <a:ext cx="2782500" cy="10731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5800" b="1" dirty="0">
                <a:solidFill>
                  <a:srgbClr val="FFFFFF"/>
                </a:solidFill>
                <a:latin typeface="Amatic SC"/>
                <a:ea typeface="Amatic SC"/>
                <a:cs typeface="Amatic SC"/>
                <a:sym typeface="Amatic SC"/>
              </a:rPr>
              <a:t>Deep Breaths</a:t>
            </a:r>
            <a:endParaRPr sz="5800" b="1" dirty="0">
              <a:solidFill>
                <a:srgbClr val="FFFFFF"/>
              </a:solidFill>
              <a:latin typeface="Amatic SC"/>
              <a:ea typeface="Amatic SC"/>
              <a:cs typeface="Amatic SC"/>
              <a:sym typeface="Amatic SC"/>
            </a:endParaRPr>
          </a:p>
        </p:txBody>
      </p:sp>
      <p:pic>
        <p:nvPicPr>
          <p:cNvPr id="146" name="Google Shape;146;p20">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47" name="Google Shape;147;p20">
            <a:hlinkClick r:id="rId6" action="ppaction://hlinksldjump"/>
          </p:cNvPr>
          <p:cNvPicPr preferRelativeResize="0"/>
          <p:nvPr/>
        </p:nvPicPr>
        <p:blipFill>
          <a:blip r:embed="rId7"/>
          <a:stretch>
            <a:fillRect/>
          </a:stretch>
        </p:blipFill>
        <p:spPr>
          <a:xfrm rot="-398067">
            <a:off x="68780" y="4763755"/>
            <a:ext cx="728521" cy="338795"/>
          </a:xfrm>
          <a:prstGeom prst="rect">
            <a:avLst/>
          </a:prstGeom>
          <a:noFill/>
          <a:ln>
            <a:noFill/>
          </a:ln>
        </p:spPr>
      </p:pic>
      <p:sp>
        <p:nvSpPr>
          <p:cNvPr id="2" name="TextBox 1">
            <a:extLst>
              <a:ext uri="{FF2B5EF4-FFF2-40B4-BE49-F238E27FC236}">
                <a16:creationId xmlns:a16="http://schemas.microsoft.com/office/drawing/2014/main" id="{591C3535-6C30-427E-98F8-888B865E7AD5}"/>
              </a:ext>
            </a:extLst>
          </p:cNvPr>
          <p:cNvSpPr txBox="1"/>
          <p:nvPr/>
        </p:nvSpPr>
        <p:spPr>
          <a:xfrm>
            <a:off x="5584030" y="4558724"/>
            <a:ext cx="2050823" cy="307777"/>
          </a:xfrm>
          <a:prstGeom prst="rect">
            <a:avLst/>
          </a:prstGeom>
          <a:noFill/>
        </p:spPr>
        <p:txBody>
          <a:bodyPr wrap="square" rtlCol="0">
            <a:spAutoFit/>
          </a:bodyPr>
          <a:lstStyle/>
          <a:p>
            <a:r>
              <a:rPr lang="en-US" sz="700" dirty="0">
                <a:solidFill>
                  <a:schemeClr val="bg1"/>
                </a:solidFill>
              </a:rPr>
              <a:t>STRAUS, S. (2013). </a:t>
            </a:r>
            <a:r>
              <a:rPr lang="en-US" sz="700" i="1" dirty="0">
                <a:solidFill>
                  <a:schemeClr val="bg1"/>
                </a:solidFill>
              </a:rPr>
              <a:t>HEALING DAYS</a:t>
            </a:r>
            <a:r>
              <a:rPr lang="en-US" sz="700" dirty="0">
                <a:solidFill>
                  <a:schemeClr val="bg1"/>
                </a:solidFill>
              </a:rPr>
              <a:t>. MAGINATION Press.</a:t>
            </a:r>
          </a:p>
        </p:txBody>
      </p:sp>
      <p:sp>
        <p:nvSpPr>
          <p:cNvPr id="7" name="TextBox 6">
            <a:extLst>
              <a:ext uri="{FF2B5EF4-FFF2-40B4-BE49-F238E27FC236}">
                <a16:creationId xmlns:a16="http://schemas.microsoft.com/office/drawing/2014/main" id="{F273B1D9-FD6E-4FA2-BA38-4A374724C3D1}"/>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8A9F101F-3CE6-4E9F-8062-F3FBD067A46B}"/>
              </a:ext>
            </a:extLst>
          </p:cNvPr>
          <p:cNvPicPr>
            <a:picLocks noChangeAspect="1"/>
          </p:cNvPicPr>
          <p:nvPr/>
        </p:nvPicPr>
        <p:blipFill>
          <a:blip r:embed="rId8"/>
          <a:stretch>
            <a:fillRect/>
          </a:stretch>
        </p:blipFill>
        <p:spPr>
          <a:xfrm>
            <a:off x="8643248" y="4881383"/>
            <a:ext cx="451077" cy="23391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28;p60">
            <a:hlinkClick r:id="rId2" action="ppaction://hlinksldjump"/>
            <a:extLst>
              <a:ext uri="{FF2B5EF4-FFF2-40B4-BE49-F238E27FC236}">
                <a16:creationId xmlns:a16="http://schemas.microsoft.com/office/drawing/2014/main" id="{A553BD39-0CCF-4E32-8A9F-D2317EFC065F}"/>
              </a:ext>
            </a:extLst>
          </p:cNvPr>
          <p:cNvPicPr preferRelativeResize="0"/>
          <p:nvPr/>
        </p:nvPicPr>
        <p:blipFill>
          <a:blip r:embed="rId3"/>
          <a:stretch>
            <a:fillRect/>
          </a:stretch>
        </p:blipFill>
        <p:spPr>
          <a:xfrm rot="-398067">
            <a:off x="88172" y="4762632"/>
            <a:ext cx="709196" cy="341041"/>
          </a:xfrm>
          <a:prstGeom prst="rect">
            <a:avLst/>
          </a:prstGeom>
          <a:noFill/>
          <a:ln>
            <a:noFill/>
          </a:ln>
        </p:spPr>
      </p:pic>
      <p:pic>
        <p:nvPicPr>
          <p:cNvPr id="5" name="Google Shape;88;p15">
            <a:hlinkClick r:id="rId4" action="ppaction://hlinksldjump"/>
            <a:extLst>
              <a:ext uri="{FF2B5EF4-FFF2-40B4-BE49-F238E27FC236}">
                <a16:creationId xmlns:a16="http://schemas.microsoft.com/office/drawing/2014/main" id="{42081D85-2577-AE4D-8247-D0BE33E5AA38}"/>
              </a:ext>
            </a:extLst>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2" name="Picture 1">
            <a:extLst>
              <a:ext uri="{FF2B5EF4-FFF2-40B4-BE49-F238E27FC236}">
                <a16:creationId xmlns:a16="http://schemas.microsoft.com/office/drawing/2014/main" id="{61EE46CD-E28E-472C-BF5E-FD95A6E5FB7E}"/>
              </a:ext>
            </a:extLst>
          </p:cNvPr>
          <p:cNvPicPr>
            <a:picLocks noChangeAspect="1"/>
          </p:cNvPicPr>
          <p:nvPr/>
        </p:nvPicPr>
        <p:blipFill>
          <a:blip r:embed="rId6"/>
          <a:stretch>
            <a:fillRect/>
          </a:stretch>
        </p:blipFill>
        <p:spPr>
          <a:xfrm>
            <a:off x="742949" y="28220"/>
            <a:ext cx="8168293" cy="4788001"/>
          </a:xfrm>
          <a:prstGeom prst="rect">
            <a:avLst/>
          </a:prstGeom>
        </p:spPr>
      </p:pic>
      <p:sp>
        <p:nvSpPr>
          <p:cNvPr id="7" name="TextBox 6">
            <a:extLst>
              <a:ext uri="{FF2B5EF4-FFF2-40B4-BE49-F238E27FC236}">
                <a16:creationId xmlns:a16="http://schemas.microsoft.com/office/drawing/2014/main" id="{02328E53-F718-46E2-A1DA-4E2EBD1794E3}"/>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7335877A-78F5-4D9D-AABA-0834041B9E92}"/>
              </a:ext>
            </a:extLst>
          </p:cNvPr>
          <p:cNvPicPr>
            <a:picLocks noChangeAspect="1"/>
          </p:cNvPicPr>
          <p:nvPr/>
        </p:nvPicPr>
        <p:blipFill>
          <a:blip r:embed="rId7"/>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2675793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28;p60">
            <a:hlinkClick r:id="rId2" action="ppaction://hlinksldjump"/>
            <a:extLst>
              <a:ext uri="{FF2B5EF4-FFF2-40B4-BE49-F238E27FC236}">
                <a16:creationId xmlns:a16="http://schemas.microsoft.com/office/drawing/2014/main" id="{6D921BA6-60B1-4E44-9DD9-3A6CAD2B9CA5}"/>
              </a:ext>
            </a:extLst>
          </p:cNvPr>
          <p:cNvPicPr preferRelativeResize="0"/>
          <p:nvPr/>
        </p:nvPicPr>
        <p:blipFill>
          <a:blip r:embed="rId3"/>
          <a:stretch>
            <a:fillRect/>
          </a:stretch>
        </p:blipFill>
        <p:spPr>
          <a:xfrm rot="-398067">
            <a:off x="107561" y="4761509"/>
            <a:ext cx="689872" cy="343288"/>
          </a:xfrm>
          <a:prstGeom prst="rect">
            <a:avLst/>
          </a:prstGeom>
          <a:noFill/>
          <a:ln>
            <a:noFill/>
          </a:ln>
        </p:spPr>
      </p:pic>
      <p:pic>
        <p:nvPicPr>
          <p:cNvPr id="4" name="Google Shape;88;p15">
            <a:hlinkClick r:id="rId4" action="ppaction://hlinksldjump"/>
            <a:extLst>
              <a:ext uri="{FF2B5EF4-FFF2-40B4-BE49-F238E27FC236}">
                <a16:creationId xmlns:a16="http://schemas.microsoft.com/office/drawing/2014/main" id="{D6AE26EE-556B-1346-98E9-7BD28D31086A}"/>
              </a:ext>
            </a:extLst>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7" name="Picture 6">
            <a:extLst>
              <a:ext uri="{FF2B5EF4-FFF2-40B4-BE49-F238E27FC236}">
                <a16:creationId xmlns:a16="http://schemas.microsoft.com/office/drawing/2014/main" id="{3D17812D-E1ED-4A07-AA8B-91C547695CBD}"/>
              </a:ext>
            </a:extLst>
          </p:cNvPr>
          <p:cNvPicPr>
            <a:picLocks noChangeAspect="1"/>
          </p:cNvPicPr>
          <p:nvPr/>
        </p:nvPicPr>
        <p:blipFill>
          <a:blip r:embed="rId6"/>
          <a:stretch>
            <a:fillRect/>
          </a:stretch>
        </p:blipFill>
        <p:spPr>
          <a:xfrm>
            <a:off x="681604" y="405514"/>
            <a:ext cx="7562860" cy="4061951"/>
          </a:xfrm>
          <a:prstGeom prst="rect">
            <a:avLst/>
          </a:prstGeom>
        </p:spPr>
      </p:pic>
      <p:sp>
        <p:nvSpPr>
          <p:cNvPr id="6" name="TextBox 6">
            <a:extLst>
              <a:ext uri="{FF2B5EF4-FFF2-40B4-BE49-F238E27FC236}">
                <a16:creationId xmlns:a16="http://schemas.microsoft.com/office/drawing/2014/main" id="{1848851F-352B-4175-8A17-C43D7568A0A9}"/>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60CA110F-7ACA-42F6-9787-C5B893419466}"/>
              </a:ext>
            </a:extLst>
          </p:cNvPr>
          <p:cNvPicPr>
            <a:picLocks noChangeAspect="1"/>
          </p:cNvPicPr>
          <p:nvPr/>
        </p:nvPicPr>
        <p:blipFill>
          <a:blip r:embed="rId7"/>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2121380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0382" y="1335680"/>
            <a:ext cx="7259989" cy="3511742"/>
          </a:xfrm>
        </p:spPr>
        <p:txBody>
          <a:bodyPr/>
          <a:lstStyle/>
          <a:p>
            <a:pPr marL="114300" indent="0">
              <a:buNone/>
            </a:pPr>
            <a:endParaRPr lang="en-US" sz="5400" dirty="0"/>
          </a:p>
        </p:txBody>
      </p:sp>
      <p:pic>
        <p:nvPicPr>
          <p:cNvPr id="4" name="Google Shape;528;p60">
            <a:hlinkClick r:id="rId3" action="ppaction://hlinksldjump"/>
            <a:extLst>
              <a:ext uri="{FF2B5EF4-FFF2-40B4-BE49-F238E27FC236}">
                <a16:creationId xmlns:a16="http://schemas.microsoft.com/office/drawing/2014/main" id="{92C94618-4CB2-4DBC-9DEA-A2347156CDD9}"/>
              </a:ext>
            </a:extLst>
          </p:cNvPr>
          <p:cNvPicPr preferRelativeResize="0"/>
          <p:nvPr/>
        </p:nvPicPr>
        <p:blipFill>
          <a:blip r:embed="rId4"/>
          <a:stretch>
            <a:fillRect/>
          </a:stretch>
        </p:blipFill>
        <p:spPr>
          <a:xfrm rot="-398067">
            <a:off x="55854" y="4764505"/>
            <a:ext cx="741405" cy="337295"/>
          </a:xfrm>
          <a:prstGeom prst="rect">
            <a:avLst/>
          </a:prstGeom>
          <a:noFill/>
          <a:ln>
            <a:noFill/>
          </a:ln>
        </p:spPr>
      </p:pic>
      <p:sp>
        <p:nvSpPr>
          <p:cNvPr id="5" name="Google Shape;56;p13">
            <a:extLst>
              <a:ext uri="{FF2B5EF4-FFF2-40B4-BE49-F238E27FC236}">
                <a16:creationId xmlns:a16="http://schemas.microsoft.com/office/drawing/2014/main" id="{EE305DCC-E65C-EB41-9786-32B52FC1D75D}"/>
              </a:ext>
            </a:extLst>
          </p:cNvPr>
          <p:cNvSpPr txBox="1"/>
          <p:nvPr/>
        </p:nvSpPr>
        <p:spPr>
          <a:xfrm>
            <a:off x="727113" y="307612"/>
            <a:ext cx="7829765" cy="636974"/>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dirty="0">
                <a:solidFill>
                  <a:srgbClr val="FFFFFF"/>
                </a:solidFill>
              </a:rPr>
              <a:t>I CAN DO THESE HELPFUL THINGS:</a:t>
            </a:r>
            <a:endParaRPr sz="3300" dirty="0">
              <a:solidFill>
                <a:srgbClr val="FFFFFF"/>
              </a:solidFill>
            </a:endParaRPr>
          </a:p>
        </p:txBody>
      </p:sp>
      <p:pic>
        <p:nvPicPr>
          <p:cNvPr id="8" name="Google Shape;88;p15">
            <a:hlinkClick r:id="rId5" action="ppaction://hlinksldjump"/>
            <a:extLst>
              <a:ext uri="{FF2B5EF4-FFF2-40B4-BE49-F238E27FC236}">
                <a16:creationId xmlns:a16="http://schemas.microsoft.com/office/drawing/2014/main" id="{FF70BB82-3FD2-7C4C-88DF-AA8AE8CC5247}"/>
              </a:ext>
            </a:extLst>
          </p:cNvPr>
          <p:cNvPicPr preferRelativeResize="0"/>
          <p:nvPr/>
        </p:nvPicPr>
        <p:blipFill>
          <a:blip r:embed="rId6">
            <a:alphaModFix/>
          </a:blip>
          <a:stretch>
            <a:fillRect/>
          </a:stretch>
        </p:blipFill>
        <p:spPr>
          <a:xfrm>
            <a:off x="0" y="1"/>
            <a:ext cx="319275" cy="323900"/>
          </a:xfrm>
          <a:prstGeom prst="rect">
            <a:avLst/>
          </a:prstGeom>
          <a:noFill/>
          <a:ln>
            <a:noFill/>
          </a:ln>
        </p:spPr>
      </p:pic>
      <p:sp>
        <p:nvSpPr>
          <p:cNvPr id="10" name="TextBox 6">
            <a:extLst>
              <a:ext uri="{FF2B5EF4-FFF2-40B4-BE49-F238E27FC236}">
                <a16:creationId xmlns:a16="http://schemas.microsoft.com/office/drawing/2014/main" id="{19A0DFF7-C5A7-4115-B093-E2A49220B58F}"/>
              </a:ext>
            </a:extLst>
          </p:cNvPr>
          <p:cNvSpPr txBox="1"/>
          <p:nvPr/>
        </p:nvSpPr>
        <p:spPr>
          <a:xfrm>
            <a:off x="5417700" y="4835888"/>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1" name="Picture 10">
            <a:extLst>
              <a:ext uri="{FF2B5EF4-FFF2-40B4-BE49-F238E27FC236}">
                <a16:creationId xmlns:a16="http://schemas.microsoft.com/office/drawing/2014/main" id="{CF36B71F-9E47-4AE8-972E-5A478F546691}"/>
              </a:ext>
            </a:extLst>
          </p:cNvPr>
          <p:cNvPicPr>
            <a:picLocks noChangeAspect="1"/>
          </p:cNvPicPr>
          <p:nvPr/>
        </p:nvPicPr>
        <p:blipFill>
          <a:blip r:embed="rId7"/>
          <a:stretch>
            <a:fillRect/>
          </a:stretch>
        </p:blipFill>
        <p:spPr>
          <a:xfrm>
            <a:off x="8607722" y="4850770"/>
            <a:ext cx="451077" cy="233910"/>
          </a:xfrm>
          <a:prstGeom prst="rect">
            <a:avLst/>
          </a:prstGeom>
        </p:spPr>
      </p:pic>
    </p:spTree>
    <p:extLst>
      <p:ext uri="{BB962C8B-B14F-4D97-AF65-F5344CB8AC3E}">
        <p14:creationId xmlns:p14="http://schemas.microsoft.com/office/powerpoint/2010/main" val="3529957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016C-7DE9-497C-B9FC-ADF0C3847FAE}"/>
              </a:ext>
            </a:extLst>
          </p:cNvPr>
          <p:cNvSpPr>
            <a:spLocks noGrp="1"/>
          </p:cNvSpPr>
          <p:nvPr>
            <p:ph type="title"/>
          </p:nvPr>
        </p:nvSpPr>
        <p:spPr/>
        <p:txBody>
          <a:bodyPr/>
          <a:lstStyle/>
          <a:p>
            <a:r>
              <a:rPr lang="en-US" dirty="0"/>
              <a:t>Acknowledgment</a:t>
            </a:r>
          </a:p>
        </p:txBody>
      </p:sp>
      <p:sp>
        <p:nvSpPr>
          <p:cNvPr id="3" name="TextBox 6">
            <a:extLst>
              <a:ext uri="{FF2B5EF4-FFF2-40B4-BE49-F238E27FC236}">
                <a16:creationId xmlns:a16="http://schemas.microsoft.com/office/drawing/2014/main" id="{543C8D1A-42E3-4FE5-B9CE-34512EF76650}"/>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4" name="Picture 3">
            <a:extLst>
              <a:ext uri="{FF2B5EF4-FFF2-40B4-BE49-F238E27FC236}">
                <a16:creationId xmlns:a16="http://schemas.microsoft.com/office/drawing/2014/main" id="{E5202D38-9432-4246-9E29-6BF191A10B97}"/>
              </a:ext>
            </a:extLst>
          </p:cNvPr>
          <p:cNvPicPr>
            <a:picLocks noChangeAspect="1"/>
          </p:cNvPicPr>
          <p:nvPr/>
        </p:nvPicPr>
        <p:blipFill>
          <a:blip r:embed="rId2"/>
          <a:stretch>
            <a:fillRect/>
          </a:stretch>
        </p:blipFill>
        <p:spPr>
          <a:xfrm>
            <a:off x="8643248" y="4881383"/>
            <a:ext cx="451077" cy="233910"/>
          </a:xfrm>
          <a:prstGeom prst="rect">
            <a:avLst/>
          </a:prstGeom>
        </p:spPr>
      </p:pic>
      <p:sp>
        <p:nvSpPr>
          <p:cNvPr id="5" name="Rectangle 4">
            <a:extLst>
              <a:ext uri="{FF2B5EF4-FFF2-40B4-BE49-F238E27FC236}">
                <a16:creationId xmlns:a16="http://schemas.microsoft.com/office/drawing/2014/main" id="{9A00DF5B-BC64-4F4E-A066-B179E3DA050F}"/>
              </a:ext>
            </a:extLst>
          </p:cNvPr>
          <p:cNvSpPr/>
          <p:nvPr/>
        </p:nvSpPr>
        <p:spPr>
          <a:xfrm>
            <a:off x="273892" y="1005969"/>
            <a:ext cx="8429833" cy="3847207"/>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dirty="0">
                <a:latin typeface="Calibri" panose="020F0502020204030204" pitchFamily="34" charset="0"/>
                <a:ea typeface="Calibri" panose="020F0502020204030204" pitchFamily="34" charset="0"/>
              </a:rPr>
              <a:t> This treatment session manual for implementation of Trauma-Focused Cognitive-Behavioral Therapy (TF-CBT) in a group format was originally developed under a grant from the Oklahoma Department of Mental Health and Substance Abuse Services awarded to Drs. Susan Schmidt and Elizabeth </a:t>
            </a:r>
            <a:r>
              <a:rPr lang="en-US" sz="1000" dirty="0" err="1">
                <a:latin typeface="Calibri" panose="020F0502020204030204" pitchFamily="34" charset="0"/>
                <a:ea typeface="Calibri" panose="020F0502020204030204" pitchFamily="34" charset="0"/>
              </a:rPr>
              <a:t>Risch</a:t>
            </a:r>
            <a:r>
              <a:rPr lang="en-US" sz="1000" dirty="0">
                <a:latin typeface="Calibri" panose="020F0502020204030204" pitchFamily="34" charset="0"/>
                <a:ea typeface="Calibri" panose="020F0502020204030204" pitchFamily="34" charset="0"/>
              </a:rPr>
              <a:t> from the University of Oklahoma Health Sciences Center. This manual was developed with support by the TF-CBT treatment developers Esther </a:t>
            </a:r>
            <a:r>
              <a:rPr lang="en-US" sz="1000" dirty="0" err="1">
                <a:latin typeface="Calibri" panose="020F0502020204030204" pitchFamily="34" charset="0"/>
                <a:ea typeface="Calibri" panose="020F0502020204030204" pitchFamily="34" charset="0"/>
              </a:rPr>
              <a:t>Deblinger</a:t>
            </a:r>
            <a:r>
              <a:rPr lang="en-US" sz="1000" dirty="0">
                <a:latin typeface="Calibri" panose="020F0502020204030204" pitchFamily="34" charset="0"/>
                <a:ea typeface="Calibri" panose="020F0502020204030204" pitchFamily="34" charset="0"/>
              </a:rPr>
              <a:t>, PhD, Anthony </a:t>
            </a:r>
            <a:r>
              <a:rPr lang="en-US" sz="1000" dirty="0" err="1">
                <a:latin typeface="Calibri" panose="020F0502020204030204" pitchFamily="34" charset="0"/>
                <a:ea typeface="Calibri" panose="020F0502020204030204" pitchFamily="34" charset="0"/>
              </a:rPr>
              <a:t>Mannarino</a:t>
            </a:r>
            <a:r>
              <a:rPr lang="en-US" sz="1000" dirty="0">
                <a:latin typeface="Calibri" panose="020F0502020204030204" pitchFamily="34" charset="0"/>
                <a:ea typeface="Calibri" panose="020F0502020204030204" pitchFamily="34" charset="0"/>
              </a:rPr>
              <a:t>, PhD, and Judith Cohen, MD. The federal government’s Substance Abuse and Mental Health Services Administration has recognized TF-CBT as a Model Program due to the extensive outcome data from randomized controlled trials that support its effectiveness in improving a variety of problems in youth who have experienced trauma.</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The current TF-CBT Group Curriculum Manual was developed and refined through many years of application of the treatment. Amanda Mitten, Natalie Gallo, Hannah Frye, Melissa Bernstein, and Saba Shahid contributed significantly to previous revisions of the manual. We wish to also thank Lindsey Peters, Kate </a:t>
            </a:r>
            <a:r>
              <a:rPr lang="en-US" sz="1000" dirty="0" err="1">
                <a:latin typeface="Calibri" panose="020F0502020204030204" pitchFamily="34" charset="0"/>
                <a:ea typeface="Calibri" panose="020F0502020204030204" pitchFamily="34" charset="0"/>
              </a:rPr>
              <a:t>Theimer</a:t>
            </a:r>
            <a:r>
              <a:rPr lang="en-US" sz="1000" dirty="0">
                <a:latin typeface="Calibri" panose="020F0502020204030204" pitchFamily="34" charset="0"/>
                <a:ea typeface="Calibri" panose="020F0502020204030204" pitchFamily="34" charset="0"/>
              </a:rPr>
              <a:t>, and Ashley </a:t>
            </a:r>
            <a:r>
              <a:rPr lang="en-US" sz="1000" dirty="0" err="1">
                <a:latin typeface="Calibri" panose="020F0502020204030204" pitchFamily="34" charset="0"/>
                <a:ea typeface="Calibri" panose="020F0502020204030204" pitchFamily="34" charset="0"/>
              </a:rPr>
              <a:t>Galsky</a:t>
            </a:r>
            <a:r>
              <a:rPr lang="en-US" sz="1000" dirty="0">
                <a:latin typeface="Calibri" panose="020F0502020204030204" pitchFamily="34" charset="0"/>
                <a:ea typeface="Calibri" panose="020F0502020204030204" pitchFamily="34" charset="0"/>
              </a:rPr>
              <a:t> for their assistance. This manual and work is dedicated to the families who have cared for children with a trauma history with whom we have worked.</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Copyrighted The Board of Regents of the University of Oklahoma</a:t>
            </a:r>
          </a:p>
          <a:p>
            <a:r>
              <a:rPr lang="en-US" sz="1000" dirty="0">
                <a:latin typeface="Calibri" panose="020F0502020204030204" pitchFamily="34" charset="0"/>
                <a:ea typeface="Calibri" panose="020F0502020204030204" pitchFamily="34" charset="0"/>
              </a:rPr>
              <a:t>All rights reserved. The materials contained herein are copyright protected by the University of Oklahoma and are provided for review only. No part of this publication may be reproduced, distributed, transmitted, derived or practiced in any form or by any means without the prior written permission of the University of Oklahoma, except in the case of brief quotations embodied in critical reviews and certain other noncommercial and non-medical uses permitted by copyright law.</a:t>
            </a:r>
          </a:p>
          <a:p>
            <a:r>
              <a:rPr lang="en-US" sz="1000" dirty="0">
                <a:latin typeface="Calibri" panose="020F0502020204030204" pitchFamily="34" charset="0"/>
                <a:ea typeface="Calibri" panose="020F0502020204030204" pitchFamily="34" charset="0"/>
              </a:rPr>
              <a:t> </a:t>
            </a:r>
          </a:p>
          <a:p>
            <a:r>
              <a:rPr lang="en-US" sz="800" u="sng" dirty="0">
                <a:latin typeface="Calibri" panose="020F0502020204030204" pitchFamily="34" charset="0"/>
                <a:ea typeface="Calibri" panose="020F0502020204030204" pitchFamily="34" charset="0"/>
              </a:rPr>
              <a:t>Contact Information</a:t>
            </a:r>
            <a:endParaRPr lang="en-US" sz="800" dirty="0">
              <a:latin typeface="Calibri" panose="020F0502020204030204" pitchFamily="34" charset="0"/>
              <a:ea typeface="Calibri" panose="020F0502020204030204" pitchFamily="34" charset="0"/>
            </a:endParaRPr>
          </a:p>
          <a:p>
            <a:r>
              <a:rPr lang="en-US" sz="800" dirty="0">
                <a:latin typeface="Calibri" panose="020F0502020204030204" pitchFamily="34" charset="0"/>
                <a:ea typeface="Calibri" panose="020F0502020204030204" pitchFamily="34" charset="0"/>
              </a:rPr>
              <a:t>OKTF-CBT</a:t>
            </a:r>
          </a:p>
          <a:p>
            <a:r>
              <a:rPr lang="en-US" sz="800" dirty="0">
                <a:latin typeface="Calibri" panose="020F0502020204030204" pitchFamily="34" charset="0"/>
                <a:ea typeface="Calibri" panose="020F0502020204030204" pitchFamily="34" charset="0"/>
              </a:rPr>
              <a:t>University of Oklahoma Health Sciences Center</a:t>
            </a:r>
          </a:p>
          <a:p>
            <a:r>
              <a:rPr lang="en-US" sz="800" dirty="0">
                <a:latin typeface="Calibri" panose="020F0502020204030204" pitchFamily="34" charset="0"/>
                <a:ea typeface="Calibri" panose="020F0502020204030204" pitchFamily="34" charset="0"/>
              </a:rPr>
              <a:t>Center on Child Abuse and Neglect</a:t>
            </a:r>
          </a:p>
          <a:p>
            <a:r>
              <a:rPr lang="en-US" sz="800" dirty="0">
                <a:latin typeface="Calibri" panose="020F0502020204030204" pitchFamily="34" charset="0"/>
                <a:ea typeface="Calibri" panose="020F0502020204030204" pitchFamily="34" charset="0"/>
              </a:rPr>
              <a:t>1100 NE 13</a:t>
            </a:r>
            <a:r>
              <a:rPr lang="en-US" sz="800" baseline="30000" dirty="0">
                <a:latin typeface="Calibri" panose="020F0502020204030204" pitchFamily="34" charset="0"/>
                <a:ea typeface="Calibri" panose="020F0502020204030204" pitchFamily="34" charset="0"/>
              </a:rPr>
              <a:t>th</a:t>
            </a:r>
            <a:r>
              <a:rPr lang="en-US" sz="800" dirty="0">
                <a:latin typeface="Calibri" panose="020F0502020204030204" pitchFamily="34" charset="0"/>
                <a:ea typeface="Calibri" panose="020F0502020204030204" pitchFamily="34" charset="0"/>
              </a:rPr>
              <a:t> Street</a:t>
            </a:r>
          </a:p>
          <a:p>
            <a:r>
              <a:rPr lang="en-US" sz="800" dirty="0">
                <a:latin typeface="Calibri" panose="020F0502020204030204" pitchFamily="34" charset="0"/>
                <a:ea typeface="Calibri" panose="020F0502020204030204" pitchFamily="34" charset="0"/>
              </a:rPr>
              <a:t>Oklahoma City, OK 73117</a:t>
            </a:r>
          </a:p>
          <a:p>
            <a:r>
              <a:rPr lang="en-US" sz="800" dirty="0">
                <a:latin typeface="Calibri" panose="020F0502020204030204" pitchFamily="34" charset="0"/>
                <a:ea typeface="Calibri" panose="020F0502020204030204" pitchFamily="34" charset="0"/>
              </a:rPr>
              <a:t>(405) 271-5700</a:t>
            </a:r>
          </a:p>
          <a:p>
            <a:r>
              <a:rPr lang="en-US" sz="800" u="sng" dirty="0">
                <a:solidFill>
                  <a:srgbClr val="0563C1"/>
                </a:solidFill>
                <a:latin typeface="Calibri" panose="020F0502020204030204" pitchFamily="34" charset="0"/>
                <a:ea typeface="Calibri" panose="020F0502020204030204" pitchFamily="34" charset="0"/>
                <a:hlinkClick r:id="rId3"/>
              </a:rPr>
              <a:t>OKTF-CBT@ouhsc.edu</a:t>
            </a:r>
            <a:r>
              <a:rPr lang="en-US" sz="800"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796021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28;p60">
            <a:hlinkClick r:id="rId3" action="ppaction://hlinksldjump"/>
            <a:extLst>
              <a:ext uri="{FF2B5EF4-FFF2-40B4-BE49-F238E27FC236}">
                <a16:creationId xmlns:a16="http://schemas.microsoft.com/office/drawing/2014/main" id="{A8236B06-D482-48E7-899E-47FC8C3AF003}"/>
              </a:ext>
            </a:extLst>
          </p:cNvPr>
          <p:cNvPicPr preferRelativeResize="0"/>
          <p:nvPr/>
        </p:nvPicPr>
        <p:blipFill>
          <a:blip r:embed="rId4"/>
          <a:stretch>
            <a:fillRect/>
          </a:stretch>
        </p:blipFill>
        <p:spPr>
          <a:xfrm rot="-398067">
            <a:off x="62317" y="4764131"/>
            <a:ext cx="734964" cy="338044"/>
          </a:xfrm>
          <a:prstGeom prst="rect">
            <a:avLst/>
          </a:prstGeom>
          <a:noFill/>
          <a:ln>
            <a:noFill/>
          </a:ln>
        </p:spPr>
      </p:pic>
      <p:sp>
        <p:nvSpPr>
          <p:cNvPr id="5" name="Google Shape;56;p13">
            <a:extLst>
              <a:ext uri="{FF2B5EF4-FFF2-40B4-BE49-F238E27FC236}">
                <a16:creationId xmlns:a16="http://schemas.microsoft.com/office/drawing/2014/main" id="{E0036E1A-8CBC-E94A-BB28-E2BB930420BE}"/>
              </a:ext>
            </a:extLst>
          </p:cNvPr>
          <p:cNvSpPr txBox="1"/>
          <p:nvPr/>
        </p:nvSpPr>
        <p:spPr>
          <a:xfrm>
            <a:off x="159637" y="362411"/>
            <a:ext cx="8846544" cy="636974"/>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dirty="0">
                <a:solidFill>
                  <a:srgbClr val="FFFFFF"/>
                </a:solidFill>
              </a:rPr>
              <a:t>I CAN TALK TO THESE HELPFUL ADULTS:</a:t>
            </a:r>
            <a:endParaRPr sz="3300" dirty="0">
              <a:solidFill>
                <a:srgbClr val="FFFFFF"/>
              </a:solidFill>
            </a:endParaRPr>
          </a:p>
        </p:txBody>
      </p:sp>
      <p:sp>
        <p:nvSpPr>
          <p:cNvPr id="8" name="Content Placeholder 2">
            <a:extLst>
              <a:ext uri="{FF2B5EF4-FFF2-40B4-BE49-F238E27FC236}">
                <a16:creationId xmlns:a16="http://schemas.microsoft.com/office/drawing/2014/main" id="{D3087188-07D7-E64E-AB56-08F251089F35}"/>
              </a:ext>
            </a:extLst>
          </p:cNvPr>
          <p:cNvSpPr>
            <a:spLocks noGrp="1"/>
          </p:cNvSpPr>
          <p:nvPr>
            <p:ph idx="1"/>
          </p:nvPr>
        </p:nvSpPr>
        <p:spPr>
          <a:xfrm>
            <a:off x="1406043" y="1017232"/>
            <a:ext cx="6619244" cy="3511742"/>
          </a:xfrm>
        </p:spPr>
        <p:txBody>
          <a:bodyPr/>
          <a:lstStyle/>
          <a:p>
            <a:endParaRPr lang="en-US" sz="5400" dirty="0"/>
          </a:p>
        </p:txBody>
      </p:sp>
      <p:pic>
        <p:nvPicPr>
          <p:cNvPr id="9" name="Google Shape;88;p15">
            <a:hlinkClick r:id="rId5" action="ppaction://hlinksldjump"/>
            <a:extLst>
              <a:ext uri="{FF2B5EF4-FFF2-40B4-BE49-F238E27FC236}">
                <a16:creationId xmlns:a16="http://schemas.microsoft.com/office/drawing/2014/main" id="{B936AA2A-17EF-B244-8C1A-D61EACD9EF50}"/>
              </a:ext>
            </a:extLst>
          </p:cNvPr>
          <p:cNvPicPr preferRelativeResize="0"/>
          <p:nvPr/>
        </p:nvPicPr>
        <p:blipFill>
          <a:blip r:embed="rId6">
            <a:alphaModFix/>
          </a:blip>
          <a:stretch>
            <a:fillRect/>
          </a:stretch>
        </p:blipFill>
        <p:spPr>
          <a:xfrm>
            <a:off x="0" y="1"/>
            <a:ext cx="319275" cy="323900"/>
          </a:xfrm>
          <a:prstGeom prst="rect">
            <a:avLst/>
          </a:prstGeom>
          <a:noFill/>
          <a:ln>
            <a:noFill/>
          </a:ln>
        </p:spPr>
      </p:pic>
      <p:sp>
        <p:nvSpPr>
          <p:cNvPr id="7" name="TextBox 6">
            <a:extLst>
              <a:ext uri="{FF2B5EF4-FFF2-40B4-BE49-F238E27FC236}">
                <a16:creationId xmlns:a16="http://schemas.microsoft.com/office/drawing/2014/main" id="{EE9E3919-4BC3-4A10-9D39-E2A3DE4B20D9}"/>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ED4D5A29-61CE-43A8-B9AF-B60671E93BC7}"/>
              </a:ext>
            </a:extLst>
          </p:cNvPr>
          <p:cNvPicPr>
            <a:picLocks noChangeAspect="1"/>
          </p:cNvPicPr>
          <p:nvPr/>
        </p:nvPicPr>
        <p:blipFill>
          <a:blip r:embed="rId7"/>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2415535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5"/>
          <p:cNvSpPr txBox="1"/>
          <p:nvPr/>
        </p:nvSpPr>
        <p:spPr>
          <a:xfrm>
            <a:off x="2253075" y="127750"/>
            <a:ext cx="2656800" cy="17076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Amatic SC"/>
                <a:ea typeface="Amatic SC"/>
                <a:cs typeface="Amatic SC"/>
                <a:sym typeface="Amatic SC"/>
              </a:rPr>
              <a:t>HOME </a:t>
            </a:r>
            <a:endParaRPr sz="4800" b="1">
              <a:solidFill>
                <a:srgbClr val="FFFFFF"/>
              </a:solidFill>
              <a:latin typeface="Amatic SC"/>
              <a:ea typeface="Amatic SC"/>
              <a:cs typeface="Amatic SC"/>
              <a:sym typeface="Amatic SC"/>
            </a:endParaRPr>
          </a:p>
          <a:p>
            <a:pPr marL="0" lvl="0" indent="0" algn="ctr" rtl="0">
              <a:spcBef>
                <a:spcPts val="0"/>
              </a:spcBef>
              <a:spcAft>
                <a:spcPts val="0"/>
              </a:spcAft>
              <a:buNone/>
            </a:pPr>
            <a:r>
              <a:rPr lang="en" sz="4800" b="1">
                <a:solidFill>
                  <a:srgbClr val="FFFFFF"/>
                </a:solidFill>
                <a:latin typeface="Amatic SC"/>
                <a:ea typeface="Amatic SC"/>
                <a:cs typeface="Amatic SC"/>
                <a:sym typeface="Amatic SC"/>
              </a:rPr>
              <a:t>Activity </a:t>
            </a:r>
            <a:endParaRPr sz="4800" b="1">
              <a:solidFill>
                <a:srgbClr val="FFFFFF"/>
              </a:solidFill>
              <a:latin typeface="Amatic SC"/>
              <a:ea typeface="Amatic SC"/>
              <a:cs typeface="Amatic SC"/>
              <a:sym typeface="Amatic SC"/>
            </a:endParaRPr>
          </a:p>
          <a:p>
            <a:pPr marL="0" lvl="0" indent="0" algn="l" rtl="0">
              <a:spcBef>
                <a:spcPts val="0"/>
              </a:spcBef>
              <a:spcAft>
                <a:spcPts val="0"/>
              </a:spcAft>
              <a:buNone/>
            </a:pPr>
            <a:endParaRPr sz="4800" b="1">
              <a:solidFill>
                <a:srgbClr val="FFFFFF"/>
              </a:solidFill>
              <a:latin typeface="Amatic SC"/>
              <a:ea typeface="Amatic SC"/>
              <a:cs typeface="Amatic SC"/>
              <a:sym typeface="Amatic SC"/>
            </a:endParaRPr>
          </a:p>
        </p:txBody>
      </p:sp>
      <p:sp>
        <p:nvSpPr>
          <p:cNvPr id="711" name="Google Shape;711;p75"/>
          <p:cNvSpPr txBox="1"/>
          <p:nvPr/>
        </p:nvSpPr>
        <p:spPr>
          <a:xfrm>
            <a:off x="426475" y="3847704"/>
            <a:ext cx="4515600" cy="8751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dirty="0">
                <a:solidFill>
                  <a:srgbClr val="FFFFFF"/>
                </a:solidFill>
                <a:latin typeface="Amatic SC"/>
                <a:ea typeface="Amatic SC"/>
                <a:cs typeface="Amatic SC"/>
                <a:sym typeface="Amatic SC"/>
              </a:rPr>
              <a:t>Remember to bring back your completed home activity sheet to be entered into the prize drawing!</a:t>
            </a:r>
            <a:endParaRPr sz="2200" b="1" dirty="0">
              <a:solidFill>
                <a:srgbClr val="FFFFFF"/>
              </a:solidFill>
              <a:latin typeface="Amatic SC"/>
              <a:ea typeface="Amatic SC"/>
              <a:cs typeface="Amatic SC"/>
              <a:sym typeface="Amatic SC"/>
            </a:endParaRPr>
          </a:p>
        </p:txBody>
      </p:sp>
      <p:sp>
        <p:nvSpPr>
          <p:cNvPr id="712" name="Google Shape;712;p75"/>
          <p:cNvSpPr txBox="1"/>
          <p:nvPr/>
        </p:nvSpPr>
        <p:spPr>
          <a:xfrm>
            <a:off x="319275" y="1913500"/>
            <a:ext cx="4622800" cy="1593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4000" b="1" dirty="0">
                <a:latin typeface="Amatic SC"/>
                <a:ea typeface="Amatic SC"/>
                <a:cs typeface="Amatic SC"/>
                <a:sym typeface="Amatic SC"/>
              </a:rPr>
              <a:t>Find a time each day to practice Belly breaths              with a caregiver.</a:t>
            </a:r>
            <a:endParaRPr sz="4000" dirty="0"/>
          </a:p>
        </p:txBody>
      </p:sp>
      <p:pic>
        <p:nvPicPr>
          <p:cNvPr id="713" name="Google Shape;713;p75">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714" name="Google Shape;714;p75">
            <a:hlinkClick r:id="rId5" action="ppaction://hlinksldjump"/>
          </p:cNvPr>
          <p:cNvPicPr preferRelativeResize="0"/>
          <p:nvPr/>
        </p:nvPicPr>
        <p:blipFill>
          <a:blip r:embed="rId6"/>
          <a:stretch>
            <a:fillRect/>
          </a:stretch>
        </p:blipFill>
        <p:spPr>
          <a:xfrm rot="-398067">
            <a:off x="83748" y="4762887"/>
            <a:ext cx="713604" cy="340529"/>
          </a:xfrm>
          <a:prstGeom prst="rect">
            <a:avLst/>
          </a:prstGeom>
          <a:noFill/>
          <a:ln>
            <a:noFill/>
          </a:ln>
        </p:spPr>
      </p:pic>
      <p:pic>
        <p:nvPicPr>
          <p:cNvPr id="9" name="Picture 8">
            <a:extLst>
              <a:ext uri="{FF2B5EF4-FFF2-40B4-BE49-F238E27FC236}">
                <a16:creationId xmlns:a16="http://schemas.microsoft.com/office/drawing/2014/main" id="{149350DA-0887-0F43-AA98-BDED1F4EE4CA}"/>
              </a:ext>
            </a:extLst>
          </p:cNvPr>
          <p:cNvPicPr>
            <a:picLocks noChangeAspect="1"/>
          </p:cNvPicPr>
          <p:nvPr/>
        </p:nvPicPr>
        <p:blipFill>
          <a:blip r:embed="rId7"/>
          <a:stretch>
            <a:fillRect/>
          </a:stretch>
        </p:blipFill>
        <p:spPr>
          <a:xfrm>
            <a:off x="4925787" y="161951"/>
            <a:ext cx="4112404" cy="4662577"/>
          </a:xfrm>
          <a:prstGeom prst="rect">
            <a:avLst/>
          </a:prstGeom>
        </p:spPr>
      </p:pic>
      <p:sp>
        <p:nvSpPr>
          <p:cNvPr id="10" name="TextBox 6">
            <a:extLst>
              <a:ext uri="{FF2B5EF4-FFF2-40B4-BE49-F238E27FC236}">
                <a16:creationId xmlns:a16="http://schemas.microsoft.com/office/drawing/2014/main" id="{4CD4569E-1D59-46F0-94D2-E5BC8C43C00C}"/>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1" name="Picture 10">
            <a:extLst>
              <a:ext uri="{FF2B5EF4-FFF2-40B4-BE49-F238E27FC236}">
                <a16:creationId xmlns:a16="http://schemas.microsoft.com/office/drawing/2014/main" id="{2FA74053-436F-436A-9DBD-E1F50C255862}"/>
              </a:ext>
            </a:extLst>
          </p:cNvPr>
          <p:cNvPicPr>
            <a:picLocks noChangeAspect="1"/>
          </p:cNvPicPr>
          <p:nvPr/>
        </p:nvPicPr>
        <p:blipFill>
          <a:blip r:embed="rId8"/>
          <a:stretch>
            <a:fillRect/>
          </a:stretch>
        </p:blipFill>
        <p:spPr>
          <a:xfrm>
            <a:off x="8643248" y="4881383"/>
            <a:ext cx="451077" cy="23391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7"/>
          <p:cNvSpPr txBox="1"/>
          <p:nvPr/>
        </p:nvSpPr>
        <p:spPr>
          <a:xfrm>
            <a:off x="1027522" y="323901"/>
            <a:ext cx="7203286" cy="16098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dirty="0">
                <a:solidFill>
                  <a:srgbClr val="FFFFFF"/>
                </a:solidFill>
                <a:latin typeface="Amatic SC"/>
                <a:ea typeface="Amatic SC"/>
                <a:cs typeface="Amatic SC"/>
                <a:sym typeface="Amatic SC"/>
              </a:rPr>
              <a:t>Participation prize </a:t>
            </a:r>
            <a:endParaRPr sz="9600" b="1" dirty="0">
              <a:solidFill>
                <a:srgbClr val="FFFFFF"/>
              </a:solidFill>
              <a:latin typeface="Amatic SC"/>
              <a:ea typeface="Amatic SC"/>
              <a:cs typeface="Amatic SC"/>
              <a:sym typeface="Amatic SC"/>
            </a:endParaRPr>
          </a:p>
          <a:p>
            <a:pPr marL="0" lvl="0" indent="0" algn="l" rtl="0">
              <a:spcBef>
                <a:spcPts val="0"/>
              </a:spcBef>
              <a:spcAft>
                <a:spcPts val="0"/>
              </a:spcAft>
              <a:buNone/>
            </a:pPr>
            <a:endParaRPr sz="9600" b="1" dirty="0">
              <a:solidFill>
                <a:srgbClr val="FFFFFF"/>
              </a:solidFill>
              <a:latin typeface="Amatic SC"/>
              <a:ea typeface="Amatic SC"/>
              <a:cs typeface="Amatic SC"/>
              <a:sym typeface="Amatic SC"/>
            </a:endParaRPr>
          </a:p>
        </p:txBody>
      </p:sp>
      <p:pic>
        <p:nvPicPr>
          <p:cNvPr id="729" name="Google Shape;729;p77">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730" name="Google Shape;730;p77">
            <a:hlinkClick r:id="rId5" action="ppaction://hlinksldjump"/>
          </p:cNvPr>
          <p:cNvPicPr preferRelativeResize="0"/>
          <p:nvPr/>
        </p:nvPicPr>
        <p:blipFill>
          <a:blip r:embed="rId6"/>
          <a:stretch>
            <a:fillRect/>
          </a:stretch>
        </p:blipFill>
        <p:spPr>
          <a:xfrm>
            <a:off x="2962604" y="2679698"/>
            <a:ext cx="3779406" cy="1889703"/>
          </a:xfrm>
          <a:prstGeom prst="rect">
            <a:avLst/>
          </a:prstGeom>
          <a:noFill/>
          <a:ln>
            <a:noFill/>
          </a:ln>
        </p:spPr>
      </p:pic>
      <p:sp>
        <p:nvSpPr>
          <p:cNvPr id="6" name="TextBox 6">
            <a:extLst>
              <a:ext uri="{FF2B5EF4-FFF2-40B4-BE49-F238E27FC236}">
                <a16:creationId xmlns:a16="http://schemas.microsoft.com/office/drawing/2014/main" id="{07A495E9-FBF3-470A-87F8-574B0A5F0F8C}"/>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9B565442-1566-4268-B1AA-B20DCDC4E909}"/>
              </a:ext>
            </a:extLst>
          </p:cNvPr>
          <p:cNvPicPr>
            <a:picLocks noChangeAspect="1"/>
          </p:cNvPicPr>
          <p:nvPr/>
        </p:nvPicPr>
        <p:blipFill>
          <a:blip r:embed="rId7"/>
          <a:stretch>
            <a:fillRect/>
          </a:stretch>
        </p:blipFill>
        <p:spPr>
          <a:xfrm>
            <a:off x="8643248" y="4881383"/>
            <a:ext cx="451077" cy="2339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0"/>
        <p:cNvGrpSpPr/>
        <p:nvPr/>
      </p:nvGrpSpPr>
      <p:grpSpPr>
        <a:xfrm>
          <a:off x="0" y="0"/>
          <a:ext cx="0" cy="0"/>
          <a:chOff x="0" y="0"/>
          <a:chExt cx="0" cy="0"/>
        </a:xfrm>
      </p:grpSpPr>
      <p:sp>
        <p:nvSpPr>
          <p:cNvPr id="25" name="Google Shape;82;p15">
            <a:extLst>
              <a:ext uri="{FF2B5EF4-FFF2-40B4-BE49-F238E27FC236}">
                <a16:creationId xmlns:a16="http://schemas.microsoft.com/office/drawing/2014/main" id="{C52771E4-AF5A-2541-A8DD-18143E404EF6}"/>
              </a:ext>
            </a:extLst>
          </p:cNvPr>
          <p:cNvSpPr txBox="1">
            <a:spLocks noGrp="1"/>
          </p:cNvSpPr>
          <p:nvPr>
            <p:ph type="subTitle" idx="1"/>
          </p:nvPr>
        </p:nvSpPr>
        <p:spPr>
          <a:xfrm>
            <a:off x="2861348" y="535710"/>
            <a:ext cx="1234435" cy="1721390"/>
          </a:xfrm>
          <a:prstGeom prst="rect">
            <a:avLst/>
          </a:prstGeom>
          <a:solidFill>
            <a:schemeClr val="bg1"/>
          </a:solidFill>
          <a:ln w="57150" cap="flat" cmpd="dbl">
            <a:solidFill>
              <a:schemeClr val="tx1"/>
            </a:solidFill>
            <a:prstDash val="solid"/>
            <a:bevel/>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 sz="3600" b="1" dirty="0">
                <a:latin typeface="Amatic SC"/>
                <a:ea typeface="Amatic SC"/>
                <a:cs typeface="Amatic SC"/>
                <a:sym typeface="Amatic SC"/>
              </a:rPr>
              <a:t>GROUP </a:t>
            </a:r>
          </a:p>
          <a:p>
            <a:pPr marL="0" lvl="0" indent="0" rtl="0">
              <a:spcBef>
                <a:spcPts val="0"/>
              </a:spcBef>
              <a:spcAft>
                <a:spcPts val="0"/>
              </a:spcAft>
              <a:buNone/>
            </a:pPr>
            <a:r>
              <a:rPr lang="en-US" sz="3600" b="1" dirty="0">
                <a:latin typeface="Amatic SC"/>
                <a:ea typeface="Amatic SC"/>
                <a:cs typeface="Amatic SC"/>
                <a:sym typeface="Amatic SC"/>
                <a:hlinkClick r:id="" action="ppaction://hlinkshowjump?jump=nextslide"/>
              </a:rPr>
              <a:t>NEXT</a:t>
            </a:r>
            <a:endParaRPr lang="en" sz="3600" b="1" dirty="0">
              <a:latin typeface="Amatic SC"/>
              <a:ea typeface="Amatic SC"/>
              <a:cs typeface="Amatic SC"/>
              <a:sym typeface="Amatic SC"/>
            </a:endParaRPr>
          </a:p>
          <a:p>
            <a:pPr marL="0" lvl="0" indent="0" rtl="0">
              <a:spcBef>
                <a:spcPts val="0"/>
              </a:spcBef>
              <a:spcAft>
                <a:spcPts val="0"/>
              </a:spcAft>
              <a:buNone/>
            </a:pPr>
            <a:r>
              <a:rPr lang="en" sz="3600" b="1" dirty="0">
                <a:latin typeface="Amatic SC"/>
                <a:ea typeface="Amatic SC"/>
                <a:cs typeface="Amatic SC"/>
                <a:sym typeface="Amatic SC"/>
              </a:rPr>
              <a:t>RULES</a:t>
            </a:r>
            <a:endParaRPr sz="3600" b="1" dirty="0">
              <a:latin typeface="Amatic SC"/>
              <a:ea typeface="Amatic SC"/>
              <a:cs typeface="Amatic SC"/>
              <a:sym typeface="Amatic SC"/>
            </a:endParaRPr>
          </a:p>
        </p:txBody>
      </p:sp>
      <p:pic>
        <p:nvPicPr>
          <p:cNvPr id="27" name="Google Shape;87;p15">
            <a:hlinkClick r:id="" action="ppaction://hlinkshowjump?jump=nextslide"/>
            <a:extLst>
              <a:ext uri="{FF2B5EF4-FFF2-40B4-BE49-F238E27FC236}">
                <a16:creationId xmlns:a16="http://schemas.microsoft.com/office/drawing/2014/main" id="{0E98E6F6-D811-3546-8B3C-269A98067F70}"/>
              </a:ext>
            </a:extLst>
          </p:cNvPr>
          <p:cNvPicPr preferRelativeResize="0"/>
          <p:nvPr/>
        </p:nvPicPr>
        <p:blipFill>
          <a:blip r:embed="rId4">
            <a:alphaModFix/>
          </a:blip>
          <a:stretch>
            <a:fillRect/>
          </a:stretch>
        </p:blipFill>
        <p:spPr>
          <a:xfrm>
            <a:off x="3174218" y="1166824"/>
            <a:ext cx="608693" cy="597316"/>
          </a:xfrm>
          <a:prstGeom prst="rect">
            <a:avLst/>
          </a:prstGeom>
          <a:noFill/>
          <a:ln w="57150">
            <a:noFill/>
          </a:ln>
        </p:spPr>
      </p:pic>
      <p:pic>
        <p:nvPicPr>
          <p:cNvPr id="61" name="Google Shape;61;p14"/>
          <p:cNvPicPr preferRelativeResize="0"/>
          <p:nvPr/>
        </p:nvPicPr>
        <p:blipFill>
          <a:blip r:embed="rId5">
            <a:alphaModFix/>
          </a:blip>
          <a:stretch>
            <a:fillRect/>
          </a:stretch>
        </p:blipFill>
        <p:spPr>
          <a:xfrm>
            <a:off x="34740" y="857571"/>
            <a:ext cx="2742700" cy="4710725"/>
          </a:xfrm>
          <a:prstGeom prst="rect">
            <a:avLst/>
          </a:prstGeom>
          <a:noFill/>
          <a:ln>
            <a:noFill/>
          </a:ln>
        </p:spPr>
      </p:pic>
      <p:pic>
        <p:nvPicPr>
          <p:cNvPr id="62" name="Google Shape;62;p14"/>
          <p:cNvPicPr preferRelativeResize="0"/>
          <p:nvPr/>
        </p:nvPicPr>
        <p:blipFill>
          <a:blip r:embed="rId6">
            <a:alphaModFix/>
          </a:blip>
          <a:stretch>
            <a:fillRect/>
          </a:stretch>
        </p:blipFill>
        <p:spPr>
          <a:xfrm>
            <a:off x="7205075" y="2693876"/>
            <a:ext cx="1644701" cy="2281649"/>
          </a:xfrm>
          <a:prstGeom prst="rect">
            <a:avLst/>
          </a:prstGeom>
          <a:noFill/>
          <a:ln>
            <a:noFill/>
          </a:ln>
        </p:spPr>
      </p:pic>
      <p:pic>
        <p:nvPicPr>
          <p:cNvPr id="63" name="Google Shape;63;p14">
            <a:hlinkClick r:id="" action="ppaction://noaction"/>
          </p:cNvPr>
          <p:cNvPicPr preferRelativeResize="0"/>
          <p:nvPr/>
        </p:nvPicPr>
        <p:blipFill rotWithShape="1">
          <a:blip r:embed="rId7">
            <a:alphaModFix/>
          </a:blip>
          <a:srcRect l="121490" t="12330" r="-121490" b="-12330"/>
          <a:stretch/>
        </p:blipFill>
        <p:spPr>
          <a:xfrm>
            <a:off x="7052034" y="2560514"/>
            <a:ext cx="1644701" cy="2281649"/>
          </a:xfrm>
          <a:prstGeom prst="rect">
            <a:avLst/>
          </a:prstGeom>
          <a:noFill/>
          <a:ln>
            <a:noFill/>
          </a:ln>
        </p:spPr>
      </p:pic>
      <p:pic>
        <p:nvPicPr>
          <p:cNvPr id="64" name="Google Shape;64;p14">
            <a:hlinkClick r:id="" action="ppaction://noaction"/>
          </p:cNvPr>
          <p:cNvPicPr preferRelativeResize="0"/>
          <p:nvPr/>
        </p:nvPicPr>
        <p:blipFill>
          <a:blip r:embed="rId6">
            <a:alphaModFix/>
          </a:blip>
          <a:stretch>
            <a:fillRect/>
          </a:stretch>
        </p:blipFill>
        <p:spPr>
          <a:xfrm flipH="1">
            <a:off x="3848594" y="2820734"/>
            <a:ext cx="1644701" cy="2281649"/>
          </a:xfrm>
          <a:prstGeom prst="rect">
            <a:avLst/>
          </a:prstGeom>
          <a:noFill/>
          <a:ln>
            <a:noFill/>
          </a:ln>
        </p:spPr>
      </p:pic>
      <p:pic>
        <p:nvPicPr>
          <p:cNvPr id="65" name="Google Shape;65;p14">
            <a:hlinkClick r:id="rId8" action="ppaction://hlinksldjump"/>
          </p:cNvPr>
          <p:cNvPicPr preferRelativeResize="0"/>
          <p:nvPr/>
        </p:nvPicPr>
        <p:blipFill>
          <a:blip r:embed="rId9"/>
          <a:stretch>
            <a:fillRect/>
          </a:stretch>
        </p:blipFill>
        <p:spPr>
          <a:xfrm>
            <a:off x="5904517" y="3657637"/>
            <a:ext cx="1013780" cy="1422850"/>
          </a:xfrm>
          <a:prstGeom prst="rect">
            <a:avLst/>
          </a:prstGeom>
          <a:noFill/>
          <a:ln>
            <a:noFill/>
          </a:ln>
        </p:spPr>
      </p:pic>
      <p:pic>
        <p:nvPicPr>
          <p:cNvPr id="71" name="Google Shape;71;p14">
            <a:hlinkClick r:id="rId10" action="ppaction://hlinksldjump"/>
          </p:cNvPr>
          <p:cNvPicPr preferRelativeResize="0"/>
          <p:nvPr/>
        </p:nvPicPr>
        <p:blipFill>
          <a:blip r:embed="rId11"/>
          <a:stretch>
            <a:fillRect/>
          </a:stretch>
        </p:blipFill>
        <p:spPr>
          <a:xfrm rot="-398067">
            <a:off x="396449" y="836034"/>
            <a:ext cx="780525" cy="390262"/>
          </a:xfrm>
          <a:prstGeom prst="rect">
            <a:avLst/>
          </a:prstGeom>
          <a:noFill/>
          <a:ln>
            <a:noFill/>
          </a:ln>
        </p:spPr>
      </p:pic>
      <p:pic>
        <p:nvPicPr>
          <p:cNvPr id="72" name="Google Shape;72;p14">
            <a:hlinkClick r:id="rId8" action="ppaction://hlinksldjump"/>
          </p:cNvPr>
          <p:cNvPicPr preferRelativeResize="0"/>
          <p:nvPr/>
        </p:nvPicPr>
        <p:blipFill>
          <a:blip r:embed="rId12">
            <a:alphaModFix/>
          </a:blip>
          <a:stretch>
            <a:fillRect/>
          </a:stretch>
        </p:blipFill>
        <p:spPr>
          <a:xfrm>
            <a:off x="6481986" y="640936"/>
            <a:ext cx="2133205" cy="1690032"/>
          </a:xfrm>
          <a:prstGeom prst="rect">
            <a:avLst/>
          </a:prstGeom>
          <a:noFill/>
          <a:ln w="57150" cap="flat" cmpd="dbl">
            <a:solidFill>
              <a:schemeClr val="tx1"/>
            </a:solidFill>
            <a:prstDash val="solid"/>
            <a:round/>
            <a:headEnd type="none" w="sm" len="sm"/>
            <a:tailEnd type="none" w="sm" len="sm"/>
          </a:ln>
        </p:spPr>
      </p:pic>
      <p:sp>
        <p:nvSpPr>
          <p:cNvPr id="73" name="Google Shape;73;p14"/>
          <p:cNvSpPr/>
          <p:nvPr/>
        </p:nvSpPr>
        <p:spPr>
          <a:xfrm>
            <a:off x="5785500" y="1048725"/>
            <a:ext cx="197100" cy="2676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 name="Google Shape;77;p14">
            <a:hlinkClick r:id="rId13" action="ppaction://hlinksldjump"/>
          </p:cNvPr>
          <p:cNvPicPr preferRelativeResize="0"/>
          <p:nvPr/>
        </p:nvPicPr>
        <p:blipFill>
          <a:blip r:embed="rId14"/>
          <a:stretch>
            <a:fillRect/>
          </a:stretch>
        </p:blipFill>
        <p:spPr>
          <a:xfrm>
            <a:off x="6045099" y="2942708"/>
            <a:ext cx="1038699" cy="940826"/>
          </a:xfrm>
          <a:prstGeom prst="rect">
            <a:avLst/>
          </a:prstGeom>
          <a:noFill/>
          <a:ln>
            <a:noFill/>
          </a:ln>
        </p:spPr>
      </p:pic>
      <p:pic>
        <p:nvPicPr>
          <p:cNvPr id="11" name="Picture 1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3725" y="1353448"/>
            <a:ext cx="905792" cy="679344"/>
          </a:xfrm>
          <a:prstGeom prst="rect">
            <a:avLst/>
          </a:prstGeom>
        </p:spPr>
      </p:pic>
      <p:pic>
        <p:nvPicPr>
          <p:cNvPr id="16" name="Picture 15">
            <a:hlinkClick r:id="rId17" action="ppaction://hlinksldjump"/>
          </p:cNvPr>
          <p:cNvPicPr>
            <a:picLocks noChangeAspect="1"/>
          </p:cNvPicPr>
          <p:nvPr/>
        </p:nvPicPr>
        <p:blipFill>
          <a:blip r:embed="rId18"/>
          <a:stretch>
            <a:fillRect/>
          </a:stretch>
        </p:blipFill>
        <p:spPr>
          <a:xfrm>
            <a:off x="1636359" y="573432"/>
            <a:ext cx="364346" cy="511364"/>
          </a:xfrm>
          <a:prstGeom prst="rect">
            <a:avLst/>
          </a:prstGeom>
          <a:ln w="88900" cap="sq" cmpd="thickThin">
            <a:solidFill>
              <a:srgbClr val="000000"/>
            </a:solidFill>
            <a:prstDash val="solid"/>
            <a:miter lim="800000"/>
          </a:ln>
          <a:effectLst>
            <a:innerShdw blurRad="76200">
              <a:srgbClr val="000000"/>
            </a:innerShdw>
          </a:effectLst>
        </p:spPr>
      </p:pic>
      <p:pic>
        <p:nvPicPr>
          <p:cNvPr id="24" name="Picture 23">
            <a:hlinkClick r:id="rId19" action="ppaction://hlinksldjump"/>
            <a:extLst>
              <a:ext uri="{FF2B5EF4-FFF2-40B4-BE49-F238E27FC236}">
                <a16:creationId xmlns:a16="http://schemas.microsoft.com/office/drawing/2014/main" id="{03AEEC9E-0256-BA4A-8392-DC8EF70FB329}"/>
              </a:ext>
            </a:extLst>
          </p:cNvPr>
          <p:cNvPicPr>
            <a:picLocks noChangeAspect="1"/>
          </p:cNvPicPr>
          <p:nvPr/>
        </p:nvPicPr>
        <p:blipFill>
          <a:blip r:embed="rId20"/>
          <a:stretch>
            <a:fillRect/>
          </a:stretch>
        </p:blipFill>
        <p:spPr>
          <a:xfrm>
            <a:off x="4534993" y="606340"/>
            <a:ext cx="1547196" cy="1673071"/>
          </a:xfrm>
          <a:prstGeom prst="rect">
            <a:avLst/>
          </a:prstGeom>
          <a:ln w="57150" cmpd="thinThick">
            <a:solidFill>
              <a:schemeClr val="tx1"/>
            </a:solidFill>
          </a:ln>
        </p:spPr>
      </p:pic>
      <p:sp>
        <p:nvSpPr>
          <p:cNvPr id="30" name="Google Shape;56;p13">
            <a:hlinkClick r:id="rId21" action="ppaction://hlinksldjump"/>
            <a:extLst>
              <a:ext uri="{FF2B5EF4-FFF2-40B4-BE49-F238E27FC236}">
                <a16:creationId xmlns:a16="http://schemas.microsoft.com/office/drawing/2014/main" id="{00F78126-98DF-5A4C-B138-5171F1D70E71}"/>
              </a:ext>
            </a:extLst>
          </p:cNvPr>
          <p:cNvSpPr txBox="1"/>
          <p:nvPr/>
        </p:nvSpPr>
        <p:spPr>
          <a:xfrm rot="21225784">
            <a:off x="1004112" y="2034294"/>
            <a:ext cx="829651" cy="490235"/>
          </a:xfrm>
          <a:prstGeom prst="rect">
            <a:avLst/>
          </a:prstGeom>
          <a:solidFill>
            <a:srgbClr val="B4A7D6"/>
          </a:solidFill>
          <a:ln w="12700">
            <a:solidFill>
              <a:schemeClr val="tx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1050" dirty="0">
                <a:solidFill>
                  <a:srgbClr val="FFFFFF"/>
                </a:solidFill>
              </a:rPr>
              <a:t>WHAT IS TRAUMA?</a:t>
            </a:r>
            <a:endParaRPr sz="1050" dirty="0">
              <a:solidFill>
                <a:srgbClr val="FFFFFF"/>
              </a:solidFill>
            </a:endParaRPr>
          </a:p>
        </p:txBody>
      </p:sp>
      <p:pic>
        <p:nvPicPr>
          <p:cNvPr id="31" name="Picture 30">
            <a:hlinkClick r:id="rId22" action="ppaction://hlinksldjump"/>
            <a:extLst>
              <a:ext uri="{FF2B5EF4-FFF2-40B4-BE49-F238E27FC236}">
                <a16:creationId xmlns:a16="http://schemas.microsoft.com/office/drawing/2014/main" id="{ED1F975D-4B16-CD48-A23F-C93E6A7C619C}"/>
              </a:ext>
            </a:extLst>
          </p:cNvPr>
          <p:cNvPicPr>
            <a:picLocks noChangeAspect="1"/>
          </p:cNvPicPr>
          <p:nvPr/>
        </p:nvPicPr>
        <p:blipFill>
          <a:blip r:embed="rId23"/>
          <a:stretch>
            <a:fillRect/>
          </a:stretch>
        </p:blipFill>
        <p:spPr>
          <a:xfrm rot="21233072">
            <a:off x="794466" y="3885484"/>
            <a:ext cx="804878" cy="684145"/>
          </a:xfrm>
          <a:prstGeom prst="rect">
            <a:avLst/>
          </a:prstGeom>
          <a:ln w="12700">
            <a:solidFill>
              <a:schemeClr val="tx1"/>
            </a:solidFill>
          </a:ln>
        </p:spPr>
      </p:pic>
      <p:sp>
        <p:nvSpPr>
          <p:cNvPr id="4" name="Triangle 3">
            <a:hlinkClick r:id="rId24" action="ppaction://hlinksldjump"/>
            <a:extLst>
              <a:ext uri="{FF2B5EF4-FFF2-40B4-BE49-F238E27FC236}">
                <a16:creationId xmlns:a16="http://schemas.microsoft.com/office/drawing/2014/main" id="{B4A2A746-420A-8748-B9C4-E1D20DC8525E}"/>
              </a:ext>
            </a:extLst>
          </p:cNvPr>
          <p:cNvSpPr/>
          <p:nvPr/>
        </p:nvSpPr>
        <p:spPr>
          <a:xfrm>
            <a:off x="1579517" y="1298120"/>
            <a:ext cx="842377" cy="466020"/>
          </a:xfrm>
          <a:prstGeom prst="triangle">
            <a:avLst/>
          </a:prstGeom>
          <a:pattFill prst="zigZag">
            <a:fgClr>
              <a:srgbClr val="7030A0"/>
            </a:fgClr>
            <a:bgClr>
              <a:schemeClr val="bg1"/>
            </a:bgClr>
          </a:pattFill>
          <a:ln>
            <a:solidFill>
              <a:srgbClr val="7030A0"/>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7030A0"/>
                </a:solidFill>
              </a:rPr>
              <a:t>PTSD</a:t>
            </a:r>
          </a:p>
        </p:txBody>
      </p:sp>
      <p:pic>
        <p:nvPicPr>
          <p:cNvPr id="3" name="Picture 2">
            <a:extLst>
              <a:ext uri="{FF2B5EF4-FFF2-40B4-BE49-F238E27FC236}">
                <a16:creationId xmlns:a16="http://schemas.microsoft.com/office/drawing/2014/main" id="{DB860919-C394-4B6B-B2F6-E1920552DF48}"/>
              </a:ext>
            </a:extLst>
          </p:cNvPr>
          <p:cNvPicPr>
            <a:picLocks noChangeAspect="1"/>
          </p:cNvPicPr>
          <p:nvPr/>
        </p:nvPicPr>
        <p:blipFill>
          <a:blip r:embed="rId25"/>
          <a:stretch>
            <a:fillRect/>
          </a:stretch>
        </p:blipFill>
        <p:spPr>
          <a:xfrm>
            <a:off x="3881616" y="2256698"/>
            <a:ext cx="1414906" cy="1667661"/>
          </a:xfrm>
          <a:prstGeom prst="rect">
            <a:avLst/>
          </a:prstGeom>
        </p:spPr>
      </p:pic>
      <p:pic>
        <p:nvPicPr>
          <p:cNvPr id="6" name="Picture 5">
            <a:extLst>
              <a:ext uri="{FF2B5EF4-FFF2-40B4-BE49-F238E27FC236}">
                <a16:creationId xmlns:a16="http://schemas.microsoft.com/office/drawing/2014/main" id="{1BC01CFB-5A42-4816-B3E9-8AAD7F187BA3}"/>
              </a:ext>
            </a:extLst>
          </p:cNvPr>
          <p:cNvPicPr>
            <a:picLocks noChangeAspect="1"/>
          </p:cNvPicPr>
          <p:nvPr/>
        </p:nvPicPr>
        <p:blipFill>
          <a:blip r:embed="rId26"/>
          <a:stretch>
            <a:fillRect/>
          </a:stretch>
        </p:blipFill>
        <p:spPr>
          <a:xfrm>
            <a:off x="7280686" y="1998603"/>
            <a:ext cx="1481617" cy="1813068"/>
          </a:xfrm>
          <a:prstGeom prst="rect">
            <a:avLst/>
          </a:prstGeom>
        </p:spPr>
      </p:pic>
      <p:sp>
        <p:nvSpPr>
          <p:cNvPr id="23" name="Text Box 2">
            <a:hlinkClick r:id="rId27" action="ppaction://hlinksldjump"/>
            <a:extLst>
              <a:ext uri="{FF2B5EF4-FFF2-40B4-BE49-F238E27FC236}">
                <a16:creationId xmlns:a16="http://schemas.microsoft.com/office/drawing/2014/main" id="{D35238C0-C509-4CE5-8B05-05180FFC188F}"/>
              </a:ext>
            </a:extLst>
          </p:cNvPr>
          <p:cNvSpPr txBox="1">
            <a:spLocks noChangeArrowheads="1"/>
          </p:cNvSpPr>
          <p:nvPr/>
        </p:nvSpPr>
        <p:spPr bwMode="auto">
          <a:xfrm>
            <a:off x="762296" y="2848813"/>
            <a:ext cx="1490522" cy="500895"/>
          </a:xfrm>
          <a:prstGeom prst="rect">
            <a:avLst/>
          </a:prstGeom>
          <a:solidFill>
            <a:srgbClr val="FFFFFF"/>
          </a:solidFill>
          <a:ln w="9525">
            <a:solidFill>
              <a:schemeClr val="accent5">
                <a:lumMod val="75000"/>
              </a:schemeClr>
            </a:solidFill>
            <a:miter lim="800000"/>
            <a:headEnd/>
            <a:tailEnd/>
          </a:ln>
          <a:effectLst>
            <a:outerShdw blurRad="76200" dir="13500000" sy="23000" kx="1200000" algn="br" rotWithShape="0">
              <a:prstClr val="black">
                <a:alpha val="20000"/>
              </a:prstClr>
            </a:outerShdw>
          </a:effectLst>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600" dirty="0">
                <a:effectLst/>
                <a:latin typeface="Kristen ITC" panose="03050502040202030202" pitchFamily="66" charset="0"/>
                <a:ea typeface="Calibri" panose="020F0502020204030204" pitchFamily="34" charset="0"/>
                <a:cs typeface="Times New Roman" panose="02020603050405020304" pitchFamily="18" charset="0"/>
              </a:rPr>
              <a:t>THESE ARE A FEW OF MY</a:t>
            </a:r>
            <a:endParaRPr lang="en-US" sz="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1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F</a:t>
            </a:r>
            <a:r>
              <a:rPr lang="en-US" sz="11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A</a:t>
            </a:r>
            <a:r>
              <a:rPr lang="en-US" sz="9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V</a:t>
            </a:r>
            <a:r>
              <a:rPr lang="en-US" sz="11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O</a:t>
            </a:r>
            <a:r>
              <a:rPr lang="en-US" sz="9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R</a:t>
            </a:r>
            <a:r>
              <a:rPr lang="en-US" sz="11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I</a:t>
            </a:r>
            <a:r>
              <a:rPr lang="en-US" sz="9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T</a:t>
            </a:r>
            <a:r>
              <a:rPr lang="en-US" sz="11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E</a:t>
            </a:r>
            <a:r>
              <a:rPr lang="en-US" sz="9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 T</a:t>
            </a:r>
            <a:r>
              <a:rPr lang="en-US" sz="9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H</a:t>
            </a:r>
            <a:r>
              <a:rPr lang="en-US" sz="11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I</a:t>
            </a:r>
            <a:r>
              <a:rPr lang="en-US" sz="9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N</a:t>
            </a:r>
            <a:r>
              <a:rPr lang="en-US" sz="11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G</a:t>
            </a:r>
            <a:r>
              <a:rPr lang="en-US" sz="9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S</a:t>
            </a:r>
            <a:endParaRPr lang="en-US" sz="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6" name="TextBox 25">
            <a:extLst>
              <a:ext uri="{FF2B5EF4-FFF2-40B4-BE49-F238E27FC236}">
                <a16:creationId xmlns:a16="http://schemas.microsoft.com/office/drawing/2014/main" id="{E0195AFD-C2BA-4127-9FC7-EE642A73355F}"/>
              </a:ext>
            </a:extLst>
          </p:cNvPr>
          <p:cNvSpPr txBox="1"/>
          <p:nvPr/>
        </p:nvSpPr>
        <p:spPr>
          <a:xfrm>
            <a:off x="5442666" y="4858828"/>
            <a:ext cx="3250499" cy="276999"/>
          </a:xfrm>
          <a:prstGeom prst="rect">
            <a:avLst/>
          </a:prstGeom>
          <a:noFill/>
        </p:spPr>
        <p:txBody>
          <a:bodyPr wrap="square" rtlCol="0">
            <a:spAutoFit/>
          </a:bodyPr>
          <a:lstStyle/>
          <a:p>
            <a:pPr algn="r"/>
            <a:r>
              <a:rPr lang="en-US" sz="600" dirty="0">
                <a:solidFill>
                  <a:schemeClr val="bg1"/>
                </a:solidFill>
              </a:rPr>
              <a:t>Child Trauma Services Program</a:t>
            </a:r>
          </a:p>
          <a:p>
            <a:pPr algn="r"/>
            <a:r>
              <a:rPr lang="en-US" sz="600" dirty="0">
                <a:solidFill>
                  <a:schemeClr val="bg1"/>
                </a:solidFill>
              </a:rPr>
              <a:t>© 2021 The Board of Regents of The University of Oklahoma </a:t>
            </a:r>
          </a:p>
        </p:txBody>
      </p:sp>
      <p:pic>
        <p:nvPicPr>
          <p:cNvPr id="28" name="Picture 27">
            <a:extLst>
              <a:ext uri="{FF2B5EF4-FFF2-40B4-BE49-F238E27FC236}">
                <a16:creationId xmlns:a16="http://schemas.microsoft.com/office/drawing/2014/main" id="{2809BB15-3654-465F-82AC-2E8BA5010F6E}"/>
              </a:ext>
            </a:extLst>
          </p:cNvPr>
          <p:cNvPicPr>
            <a:picLocks noChangeAspect="1"/>
          </p:cNvPicPr>
          <p:nvPr/>
        </p:nvPicPr>
        <p:blipFill>
          <a:blip r:embed="rId28"/>
          <a:stretch>
            <a:fillRect/>
          </a:stretch>
        </p:blipFill>
        <p:spPr>
          <a:xfrm>
            <a:off x="8615191" y="4853747"/>
            <a:ext cx="528810" cy="26130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subTitle" idx="1"/>
          </p:nvPr>
        </p:nvSpPr>
        <p:spPr>
          <a:xfrm>
            <a:off x="1931400" y="111975"/>
            <a:ext cx="5281200" cy="1040100"/>
          </a:xfrm>
          <a:prstGeom prst="rect">
            <a:avLst/>
          </a:prstGeom>
          <a:ln w="38100" cap="flat" cmpd="dbl">
            <a:solidFill>
              <a:srgbClr val="9900FF"/>
            </a:solidFill>
            <a:prstDash val="solid"/>
            <a:bevel/>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6300" b="1" dirty="0">
                <a:latin typeface="Amatic SC"/>
                <a:ea typeface="Amatic SC"/>
                <a:cs typeface="Amatic SC"/>
                <a:sym typeface="Amatic SC"/>
              </a:rPr>
              <a:t>GROUP RULES</a:t>
            </a:r>
            <a:endParaRPr sz="6300" b="1" dirty="0">
              <a:latin typeface="Amatic SC"/>
              <a:ea typeface="Amatic SC"/>
              <a:cs typeface="Amatic SC"/>
              <a:sym typeface="Amatic SC"/>
            </a:endParaRPr>
          </a:p>
        </p:txBody>
      </p:sp>
      <p:sp>
        <p:nvSpPr>
          <p:cNvPr id="83" name="Google Shape;83;p15"/>
          <p:cNvSpPr txBox="1"/>
          <p:nvPr/>
        </p:nvSpPr>
        <p:spPr>
          <a:xfrm>
            <a:off x="1211856" y="1102099"/>
            <a:ext cx="7415566" cy="3911100"/>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100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Use the bathroom before or after group.</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Be in a private space.</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Keep everyone’s information </a:t>
            </a:r>
            <a:r>
              <a:rPr lang="en" sz="3200" b="1" u="sng" dirty="0">
                <a:solidFill>
                  <a:srgbClr val="7030A0"/>
                </a:solidFill>
                <a:latin typeface="Amatic SC"/>
                <a:ea typeface="Amatic SC"/>
                <a:cs typeface="Amatic SC"/>
                <a:sym typeface="Amatic SC"/>
              </a:rPr>
              <a:t>private</a:t>
            </a:r>
            <a:r>
              <a:rPr lang="en" sz="3200" b="1" dirty="0">
                <a:solidFill>
                  <a:srgbClr val="7030A0"/>
                </a:solidFill>
                <a:latin typeface="Amatic SC"/>
                <a:ea typeface="Amatic SC"/>
                <a:cs typeface="Amatic SC"/>
                <a:sym typeface="Amatic SC"/>
              </a:rPr>
              <a:t> or  </a:t>
            </a:r>
            <a:r>
              <a:rPr lang="en" sz="3200" b="1" u="sng" dirty="0">
                <a:solidFill>
                  <a:srgbClr val="7030A0"/>
                </a:solidFill>
                <a:latin typeface="Amatic SC"/>
                <a:ea typeface="Amatic SC"/>
                <a:cs typeface="Amatic SC"/>
                <a:sym typeface="Amatic SC"/>
              </a:rPr>
              <a:t>confidential</a:t>
            </a:r>
            <a:r>
              <a:rPr lang="en" sz="3200" b="1" dirty="0">
                <a:solidFill>
                  <a:srgbClr val="7030A0"/>
                </a:solidFill>
                <a:latin typeface="Amatic SC"/>
                <a:ea typeface="Amatic SC"/>
                <a:cs typeface="Amatic SC"/>
                <a:sym typeface="Amatic SC"/>
              </a:rPr>
              <a:t>.</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Take turns talking.</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Keep yourself on mute.</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Keep your camera on.</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Be nice.</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Just Be On Zoom!</a:t>
            </a:r>
            <a:endParaRPr sz="3200" b="1" dirty="0">
              <a:solidFill>
                <a:srgbClr val="7030A0"/>
              </a:solidFill>
              <a:latin typeface="Amatic SC"/>
              <a:ea typeface="Amatic SC"/>
              <a:cs typeface="Amatic SC"/>
              <a:sym typeface="Amatic SC"/>
            </a:endParaRPr>
          </a:p>
        </p:txBody>
      </p:sp>
      <p:pic>
        <p:nvPicPr>
          <p:cNvPr id="87" name="Google Shape;87;p15"/>
          <p:cNvPicPr preferRelativeResize="0"/>
          <p:nvPr/>
        </p:nvPicPr>
        <p:blipFill>
          <a:blip r:embed="rId3">
            <a:alphaModFix/>
          </a:blip>
          <a:stretch>
            <a:fillRect/>
          </a:stretch>
        </p:blipFill>
        <p:spPr>
          <a:xfrm>
            <a:off x="2215875" y="162643"/>
            <a:ext cx="760550" cy="650157"/>
          </a:xfrm>
          <a:prstGeom prst="rect">
            <a:avLst/>
          </a:prstGeom>
          <a:noFill/>
          <a:ln>
            <a:noFill/>
          </a:ln>
        </p:spPr>
      </p:pic>
      <p:pic>
        <p:nvPicPr>
          <p:cNvPr id="88" name="Google Shape;88;p15">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89" name="Google Shape;89;p15">
            <a:hlinkClick r:id="rId6" action="ppaction://hlinksldjump"/>
          </p:cNvPr>
          <p:cNvPicPr preferRelativeResize="0"/>
          <p:nvPr/>
        </p:nvPicPr>
        <p:blipFill>
          <a:blip r:embed="rId7"/>
          <a:stretch>
            <a:fillRect/>
          </a:stretch>
        </p:blipFill>
        <p:spPr>
          <a:xfrm rot="-398067">
            <a:off x="19924" y="4766587"/>
            <a:ext cx="780525" cy="390262"/>
          </a:xfrm>
          <a:prstGeom prst="rect">
            <a:avLst/>
          </a:prstGeom>
          <a:noFill/>
          <a:ln>
            <a:noFill/>
          </a:ln>
        </p:spPr>
      </p:pic>
      <p:pic>
        <p:nvPicPr>
          <p:cNvPr id="5" name="Picture 4">
            <a:extLst>
              <a:ext uri="{FF2B5EF4-FFF2-40B4-BE49-F238E27FC236}">
                <a16:creationId xmlns:a16="http://schemas.microsoft.com/office/drawing/2014/main" id="{8443172B-7136-44F2-BC10-FEC7FF23F45E}"/>
              </a:ext>
            </a:extLst>
          </p:cNvPr>
          <p:cNvPicPr>
            <a:picLocks noChangeAspect="1"/>
          </p:cNvPicPr>
          <p:nvPr/>
        </p:nvPicPr>
        <p:blipFill>
          <a:blip r:embed="rId8"/>
          <a:stretch>
            <a:fillRect/>
          </a:stretch>
        </p:blipFill>
        <p:spPr>
          <a:xfrm>
            <a:off x="6099948" y="136098"/>
            <a:ext cx="963435" cy="963435"/>
          </a:xfrm>
          <a:prstGeom prst="rect">
            <a:avLst/>
          </a:prstGeom>
        </p:spPr>
      </p:pic>
      <p:pic>
        <p:nvPicPr>
          <p:cNvPr id="7" name="Picture 6">
            <a:extLst>
              <a:ext uri="{FF2B5EF4-FFF2-40B4-BE49-F238E27FC236}">
                <a16:creationId xmlns:a16="http://schemas.microsoft.com/office/drawing/2014/main" id="{D96D524B-3A91-46DA-827A-CF904FEEDE7E}"/>
              </a:ext>
            </a:extLst>
          </p:cNvPr>
          <p:cNvPicPr>
            <a:picLocks noChangeAspect="1"/>
          </p:cNvPicPr>
          <p:nvPr/>
        </p:nvPicPr>
        <p:blipFill>
          <a:blip r:embed="rId9"/>
          <a:stretch>
            <a:fillRect/>
          </a:stretch>
        </p:blipFill>
        <p:spPr>
          <a:xfrm>
            <a:off x="5074368" y="2700299"/>
            <a:ext cx="2731607" cy="2035901"/>
          </a:xfrm>
          <a:prstGeom prst="rect">
            <a:avLst/>
          </a:prstGeom>
        </p:spPr>
      </p:pic>
      <p:sp>
        <p:nvSpPr>
          <p:cNvPr id="8" name="TextBox 7">
            <a:extLst>
              <a:ext uri="{FF2B5EF4-FFF2-40B4-BE49-F238E27FC236}">
                <a16:creationId xmlns:a16="http://schemas.microsoft.com/office/drawing/2014/main" id="{73C6A211-AA1B-4211-9D7D-14216C5A0632}"/>
              </a:ext>
            </a:extLst>
          </p:cNvPr>
          <p:cNvSpPr txBox="1"/>
          <p:nvPr/>
        </p:nvSpPr>
        <p:spPr>
          <a:xfrm>
            <a:off x="2215875" y="632025"/>
            <a:ext cx="963435" cy="523220"/>
          </a:xfrm>
          <a:prstGeom prst="rect">
            <a:avLst/>
          </a:prstGeom>
          <a:noFill/>
        </p:spPr>
        <p:txBody>
          <a:bodyPr wrap="square" rtlCol="0">
            <a:spAutoFit/>
          </a:bodyPr>
          <a:lstStyle/>
          <a:p>
            <a:r>
              <a:rPr lang="en-US" sz="2800" b="1" dirty="0">
                <a:solidFill>
                  <a:schemeClr val="tx2">
                    <a:lumMod val="25000"/>
                  </a:schemeClr>
                </a:solidFill>
                <a:latin typeface="Amatic SC" panose="020B0604020202020204" charset="-79"/>
                <a:cs typeface="Amatic SC" panose="020B0604020202020204" charset="-79"/>
              </a:rPr>
              <a:t>Zoom</a:t>
            </a:r>
            <a:r>
              <a:rPr lang="en-US" sz="2800" b="1" dirty="0">
                <a:solidFill>
                  <a:schemeClr val="tx2">
                    <a:lumMod val="25000"/>
                  </a:schemeClr>
                </a:solidFill>
                <a:latin typeface="Comic Sans MS" panose="030F0702030302020204" pitchFamily="66" charset="0"/>
              </a:rPr>
              <a:t> </a:t>
            </a:r>
          </a:p>
        </p:txBody>
      </p:sp>
      <p:sp>
        <p:nvSpPr>
          <p:cNvPr id="10" name="TextBox 6">
            <a:extLst>
              <a:ext uri="{FF2B5EF4-FFF2-40B4-BE49-F238E27FC236}">
                <a16:creationId xmlns:a16="http://schemas.microsoft.com/office/drawing/2014/main" id="{8FBB7006-7D9E-437C-861D-4CE097F1BEBF}"/>
              </a:ext>
            </a:extLst>
          </p:cNvPr>
          <p:cNvSpPr txBox="1"/>
          <p:nvPr/>
        </p:nvSpPr>
        <p:spPr>
          <a:xfrm>
            <a:off x="5332316" y="4844218"/>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1" name="Picture 10">
            <a:extLst>
              <a:ext uri="{FF2B5EF4-FFF2-40B4-BE49-F238E27FC236}">
                <a16:creationId xmlns:a16="http://schemas.microsoft.com/office/drawing/2014/main" id="{C8512236-759E-49D7-9FA4-69114FC6B187}"/>
              </a:ext>
            </a:extLst>
          </p:cNvPr>
          <p:cNvPicPr>
            <a:picLocks noChangeAspect="1"/>
          </p:cNvPicPr>
          <p:nvPr/>
        </p:nvPicPr>
        <p:blipFill>
          <a:blip r:embed="rId10"/>
          <a:stretch>
            <a:fillRect/>
          </a:stretch>
        </p:blipFill>
        <p:spPr>
          <a:xfrm>
            <a:off x="8522338" y="4859100"/>
            <a:ext cx="451077" cy="2339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8" name="Rectangle 27">
            <a:extLst>
              <a:ext uri="{FF2B5EF4-FFF2-40B4-BE49-F238E27FC236}">
                <a16:creationId xmlns:a16="http://schemas.microsoft.com/office/drawing/2014/main" id="{32E2D2D5-9635-4507-A7EC-D36824639632}"/>
              </a:ext>
            </a:extLst>
          </p:cNvPr>
          <p:cNvSpPr/>
          <p:nvPr/>
        </p:nvSpPr>
        <p:spPr>
          <a:xfrm>
            <a:off x="82550" y="30526"/>
            <a:ext cx="8978900" cy="5082448"/>
          </a:xfrm>
          <a:prstGeom prst="rect">
            <a:avLst/>
          </a:prstGeom>
          <a:noFill/>
          <a:ln w="762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oogle Shape;111;p16">
            <a:hlinkClick r:id="rId3" action="ppaction://hlinksldjump"/>
            <a:extLst>
              <a:ext uri="{FF2B5EF4-FFF2-40B4-BE49-F238E27FC236}">
                <a16:creationId xmlns:a16="http://schemas.microsoft.com/office/drawing/2014/main" id="{C6C5FA75-1F6F-4C59-905B-6E57B23CF0C4}"/>
              </a:ext>
            </a:extLst>
          </p:cNvPr>
          <p:cNvPicPr preferRelativeResize="0"/>
          <p:nvPr/>
        </p:nvPicPr>
        <p:blipFill>
          <a:blip r:embed="rId4">
            <a:alphaModFix/>
          </a:blip>
          <a:stretch>
            <a:fillRect/>
          </a:stretch>
        </p:blipFill>
        <p:spPr>
          <a:xfrm>
            <a:off x="403151" y="371526"/>
            <a:ext cx="846759" cy="822922"/>
          </a:xfrm>
          <a:prstGeom prst="rect">
            <a:avLst/>
          </a:prstGeom>
          <a:noFill/>
          <a:ln>
            <a:noFill/>
          </a:ln>
        </p:spPr>
      </p:pic>
      <p:pic>
        <p:nvPicPr>
          <p:cNvPr id="53" name="Picture 52">
            <a:extLst>
              <a:ext uri="{FF2B5EF4-FFF2-40B4-BE49-F238E27FC236}">
                <a16:creationId xmlns:a16="http://schemas.microsoft.com/office/drawing/2014/main" id="{241F7AB4-95DC-47C4-93D5-6EF8C1771C18}"/>
              </a:ext>
            </a:extLst>
          </p:cNvPr>
          <p:cNvPicPr>
            <a:picLocks noChangeAspect="1"/>
          </p:cNvPicPr>
          <p:nvPr/>
        </p:nvPicPr>
        <p:blipFill>
          <a:blip r:embed="rId5"/>
          <a:stretch>
            <a:fillRect/>
          </a:stretch>
        </p:blipFill>
        <p:spPr>
          <a:xfrm>
            <a:off x="234827" y="4471376"/>
            <a:ext cx="1167154" cy="583577"/>
          </a:xfrm>
          <a:prstGeom prst="rect">
            <a:avLst/>
          </a:prstGeom>
        </p:spPr>
      </p:pic>
      <p:pic>
        <p:nvPicPr>
          <p:cNvPr id="52" name="Picture 51">
            <a:extLst>
              <a:ext uri="{FF2B5EF4-FFF2-40B4-BE49-F238E27FC236}">
                <a16:creationId xmlns:a16="http://schemas.microsoft.com/office/drawing/2014/main" id="{D5287E41-9BDE-4539-8148-AB4034604FC6}"/>
              </a:ext>
            </a:extLst>
          </p:cNvPr>
          <p:cNvPicPr>
            <a:picLocks noChangeAspect="1"/>
          </p:cNvPicPr>
          <p:nvPr/>
        </p:nvPicPr>
        <p:blipFill>
          <a:blip r:embed="rId5"/>
          <a:stretch>
            <a:fillRect/>
          </a:stretch>
        </p:blipFill>
        <p:spPr>
          <a:xfrm>
            <a:off x="210457" y="2766862"/>
            <a:ext cx="1167154" cy="583577"/>
          </a:xfrm>
          <a:prstGeom prst="rect">
            <a:avLst/>
          </a:prstGeom>
        </p:spPr>
      </p:pic>
      <p:pic>
        <p:nvPicPr>
          <p:cNvPr id="26" name="Picture 25">
            <a:extLst>
              <a:ext uri="{FF2B5EF4-FFF2-40B4-BE49-F238E27FC236}">
                <a16:creationId xmlns:a16="http://schemas.microsoft.com/office/drawing/2014/main" id="{2C7F5390-63E5-40DF-B8CA-E072B523B3E1}"/>
              </a:ext>
            </a:extLst>
          </p:cNvPr>
          <p:cNvPicPr>
            <a:picLocks noChangeAspect="1"/>
          </p:cNvPicPr>
          <p:nvPr/>
        </p:nvPicPr>
        <p:blipFill>
          <a:blip r:embed="rId5"/>
          <a:stretch>
            <a:fillRect/>
          </a:stretch>
        </p:blipFill>
        <p:spPr>
          <a:xfrm>
            <a:off x="205938" y="1356132"/>
            <a:ext cx="1167154" cy="583577"/>
          </a:xfrm>
          <a:prstGeom prst="rect">
            <a:avLst/>
          </a:prstGeom>
        </p:spPr>
      </p:pic>
      <p:pic>
        <p:nvPicPr>
          <p:cNvPr id="42" name="Picture 41">
            <a:extLst>
              <a:ext uri="{FF2B5EF4-FFF2-40B4-BE49-F238E27FC236}">
                <a16:creationId xmlns:a16="http://schemas.microsoft.com/office/drawing/2014/main" id="{0925F97D-6A9E-4AB5-8C2A-BF4751285916}"/>
              </a:ext>
            </a:extLst>
          </p:cNvPr>
          <p:cNvPicPr>
            <a:picLocks noChangeAspect="1"/>
          </p:cNvPicPr>
          <p:nvPr/>
        </p:nvPicPr>
        <p:blipFill>
          <a:blip r:embed="rId6"/>
          <a:stretch>
            <a:fillRect/>
          </a:stretch>
        </p:blipFill>
        <p:spPr>
          <a:xfrm>
            <a:off x="1484134" y="4185288"/>
            <a:ext cx="7208811" cy="798537"/>
          </a:xfrm>
          <a:prstGeom prst="rect">
            <a:avLst/>
          </a:prstGeom>
        </p:spPr>
      </p:pic>
      <p:pic>
        <p:nvPicPr>
          <p:cNvPr id="41" name="Picture 40">
            <a:extLst>
              <a:ext uri="{FF2B5EF4-FFF2-40B4-BE49-F238E27FC236}">
                <a16:creationId xmlns:a16="http://schemas.microsoft.com/office/drawing/2014/main" id="{0E84155C-E626-41F1-BF4E-10E6D48864EC}"/>
              </a:ext>
            </a:extLst>
          </p:cNvPr>
          <p:cNvPicPr>
            <a:picLocks noChangeAspect="1"/>
          </p:cNvPicPr>
          <p:nvPr/>
        </p:nvPicPr>
        <p:blipFill>
          <a:blip r:embed="rId6"/>
          <a:stretch>
            <a:fillRect/>
          </a:stretch>
        </p:blipFill>
        <p:spPr>
          <a:xfrm>
            <a:off x="1484134" y="3416077"/>
            <a:ext cx="7208811" cy="798537"/>
          </a:xfrm>
          <a:prstGeom prst="rect">
            <a:avLst/>
          </a:prstGeom>
        </p:spPr>
      </p:pic>
      <p:pic>
        <p:nvPicPr>
          <p:cNvPr id="40" name="Picture 39">
            <a:extLst>
              <a:ext uri="{FF2B5EF4-FFF2-40B4-BE49-F238E27FC236}">
                <a16:creationId xmlns:a16="http://schemas.microsoft.com/office/drawing/2014/main" id="{14D5DDF6-2DF0-4421-8D57-271761FDD8D4}"/>
              </a:ext>
            </a:extLst>
          </p:cNvPr>
          <p:cNvPicPr>
            <a:picLocks noChangeAspect="1"/>
          </p:cNvPicPr>
          <p:nvPr/>
        </p:nvPicPr>
        <p:blipFill>
          <a:blip r:embed="rId6"/>
          <a:stretch>
            <a:fillRect/>
          </a:stretch>
        </p:blipFill>
        <p:spPr>
          <a:xfrm>
            <a:off x="1484134" y="2594070"/>
            <a:ext cx="7208811" cy="798537"/>
          </a:xfrm>
          <a:prstGeom prst="rect">
            <a:avLst/>
          </a:prstGeom>
        </p:spPr>
      </p:pic>
      <p:pic>
        <p:nvPicPr>
          <p:cNvPr id="39" name="Picture 38">
            <a:extLst>
              <a:ext uri="{FF2B5EF4-FFF2-40B4-BE49-F238E27FC236}">
                <a16:creationId xmlns:a16="http://schemas.microsoft.com/office/drawing/2014/main" id="{FB9EAC2E-CA04-4141-9F34-47E29811CDD4}"/>
              </a:ext>
            </a:extLst>
          </p:cNvPr>
          <p:cNvPicPr>
            <a:picLocks noChangeAspect="1"/>
          </p:cNvPicPr>
          <p:nvPr/>
        </p:nvPicPr>
        <p:blipFill>
          <a:blip r:embed="rId6"/>
          <a:stretch>
            <a:fillRect/>
          </a:stretch>
        </p:blipFill>
        <p:spPr>
          <a:xfrm>
            <a:off x="1496480" y="1762460"/>
            <a:ext cx="7208811" cy="798537"/>
          </a:xfrm>
          <a:prstGeom prst="rect">
            <a:avLst/>
          </a:prstGeom>
        </p:spPr>
      </p:pic>
      <p:pic>
        <p:nvPicPr>
          <p:cNvPr id="43" name="Picture 42">
            <a:extLst>
              <a:ext uri="{FF2B5EF4-FFF2-40B4-BE49-F238E27FC236}">
                <a16:creationId xmlns:a16="http://schemas.microsoft.com/office/drawing/2014/main" id="{218BA02C-29E3-4C45-A505-BC57CD9274ED}"/>
              </a:ext>
            </a:extLst>
          </p:cNvPr>
          <p:cNvPicPr>
            <a:picLocks noChangeAspect="1"/>
          </p:cNvPicPr>
          <p:nvPr/>
        </p:nvPicPr>
        <p:blipFill>
          <a:blip r:embed="rId6"/>
          <a:stretch>
            <a:fillRect/>
          </a:stretch>
        </p:blipFill>
        <p:spPr>
          <a:xfrm>
            <a:off x="1475273" y="939804"/>
            <a:ext cx="7199950" cy="798537"/>
          </a:xfrm>
          <a:prstGeom prst="rect">
            <a:avLst/>
          </a:prstGeom>
        </p:spPr>
      </p:pic>
      <p:grpSp>
        <p:nvGrpSpPr>
          <p:cNvPr id="95" name="Google Shape;95;p16"/>
          <p:cNvGrpSpPr/>
          <p:nvPr/>
        </p:nvGrpSpPr>
        <p:grpSpPr>
          <a:xfrm>
            <a:off x="594360" y="341525"/>
            <a:ext cx="1049349" cy="4421640"/>
            <a:chOff x="383663" y="341525"/>
            <a:chExt cx="1069564" cy="4421640"/>
          </a:xfrm>
        </p:grpSpPr>
        <p:sp>
          <p:nvSpPr>
            <p:cNvPr id="96" name="Google Shape;96;p16"/>
            <p:cNvSpPr txBox="1"/>
            <p:nvPr/>
          </p:nvSpPr>
          <p:spPr>
            <a:xfrm>
              <a:off x="383663" y="341525"/>
              <a:ext cx="1069564" cy="4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t>Youth A</a:t>
              </a:r>
              <a:endParaRPr sz="1600" b="1" dirty="0"/>
            </a:p>
          </p:txBody>
        </p:sp>
        <p:sp>
          <p:nvSpPr>
            <p:cNvPr id="97" name="Google Shape;97;p16"/>
            <p:cNvSpPr txBox="1"/>
            <p:nvPr/>
          </p:nvSpPr>
          <p:spPr>
            <a:xfrm>
              <a:off x="383663" y="1109900"/>
              <a:ext cx="1069562" cy="4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t>Youth B</a:t>
              </a:r>
              <a:endParaRPr sz="1600" b="1" dirty="0"/>
            </a:p>
          </p:txBody>
        </p:sp>
        <p:sp>
          <p:nvSpPr>
            <p:cNvPr id="98" name="Google Shape;98;p16"/>
            <p:cNvSpPr txBox="1"/>
            <p:nvPr/>
          </p:nvSpPr>
          <p:spPr>
            <a:xfrm>
              <a:off x="383663" y="1832213"/>
              <a:ext cx="985217" cy="4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t>Youth C</a:t>
              </a:r>
              <a:endParaRPr sz="1600" b="1" dirty="0"/>
            </a:p>
          </p:txBody>
        </p:sp>
        <p:sp>
          <p:nvSpPr>
            <p:cNvPr id="99" name="Google Shape;99;p16"/>
            <p:cNvSpPr txBox="1"/>
            <p:nvPr/>
          </p:nvSpPr>
          <p:spPr>
            <a:xfrm>
              <a:off x="422224" y="2647101"/>
              <a:ext cx="992439" cy="4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t>Youth D</a:t>
              </a:r>
              <a:endParaRPr sz="1600" b="1" dirty="0"/>
            </a:p>
          </p:txBody>
        </p:sp>
        <p:sp>
          <p:nvSpPr>
            <p:cNvPr id="100" name="Google Shape;100;p16"/>
            <p:cNvSpPr txBox="1"/>
            <p:nvPr/>
          </p:nvSpPr>
          <p:spPr>
            <a:xfrm>
              <a:off x="417032" y="3409093"/>
              <a:ext cx="992438" cy="4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t>Youth E</a:t>
              </a:r>
              <a:endParaRPr sz="1600" b="1" dirty="0"/>
            </a:p>
          </p:txBody>
        </p:sp>
        <p:sp>
          <p:nvSpPr>
            <p:cNvPr id="101" name="Google Shape;101;p16"/>
            <p:cNvSpPr txBox="1"/>
            <p:nvPr/>
          </p:nvSpPr>
          <p:spPr>
            <a:xfrm>
              <a:off x="422639" y="4315565"/>
              <a:ext cx="1030586" cy="4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t>Youth F</a:t>
              </a:r>
              <a:endParaRPr sz="1600" b="1" dirty="0"/>
            </a:p>
          </p:txBody>
        </p:sp>
      </p:grpSp>
      <p:pic>
        <p:nvPicPr>
          <p:cNvPr id="111" name="Google Shape;111;p16">
            <a:hlinkClick r:id="rId3" action="ppaction://hlinksldjump"/>
          </p:cNvPr>
          <p:cNvPicPr preferRelativeResize="0"/>
          <p:nvPr/>
        </p:nvPicPr>
        <p:blipFill>
          <a:blip r:embed="rId4">
            <a:alphaModFix/>
          </a:blip>
          <a:stretch>
            <a:fillRect/>
          </a:stretch>
        </p:blipFill>
        <p:spPr>
          <a:xfrm>
            <a:off x="10014" y="-25098"/>
            <a:ext cx="319275" cy="323900"/>
          </a:xfrm>
          <a:prstGeom prst="rect">
            <a:avLst/>
          </a:prstGeom>
          <a:noFill/>
          <a:ln>
            <a:noFill/>
          </a:ln>
        </p:spPr>
      </p:pic>
      <p:pic>
        <p:nvPicPr>
          <p:cNvPr id="9" name="Picture 8">
            <a:extLst>
              <a:ext uri="{FF2B5EF4-FFF2-40B4-BE49-F238E27FC236}">
                <a16:creationId xmlns:a16="http://schemas.microsoft.com/office/drawing/2014/main" id="{3C8D01ED-00C4-4B63-838B-5FD023B75108}"/>
              </a:ext>
            </a:extLst>
          </p:cNvPr>
          <p:cNvPicPr>
            <a:picLocks noChangeAspect="1"/>
          </p:cNvPicPr>
          <p:nvPr/>
        </p:nvPicPr>
        <p:blipFill>
          <a:blip r:embed="rId7"/>
          <a:stretch>
            <a:fillRect/>
          </a:stretch>
        </p:blipFill>
        <p:spPr>
          <a:xfrm>
            <a:off x="1744619" y="4186548"/>
            <a:ext cx="1302536" cy="651268"/>
          </a:xfrm>
          <a:prstGeom prst="rect">
            <a:avLst/>
          </a:prstGeom>
        </p:spPr>
      </p:pic>
      <p:pic>
        <p:nvPicPr>
          <p:cNvPr id="11" name="Picture 10">
            <a:extLst>
              <a:ext uri="{FF2B5EF4-FFF2-40B4-BE49-F238E27FC236}">
                <a16:creationId xmlns:a16="http://schemas.microsoft.com/office/drawing/2014/main" id="{2C42CED4-5ABD-4859-9D19-37CA23FF41AA}"/>
              </a:ext>
            </a:extLst>
          </p:cNvPr>
          <p:cNvPicPr>
            <a:picLocks noChangeAspect="1"/>
          </p:cNvPicPr>
          <p:nvPr/>
        </p:nvPicPr>
        <p:blipFill>
          <a:blip r:embed="rId8"/>
          <a:stretch>
            <a:fillRect/>
          </a:stretch>
        </p:blipFill>
        <p:spPr>
          <a:xfrm>
            <a:off x="1650922" y="1691976"/>
            <a:ext cx="1489930" cy="744965"/>
          </a:xfrm>
          <a:prstGeom prst="rect">
            <a:avLst/>
          </a:prstGeom>
        </p:spPr>
      </p:pic>
      <p:pic>
        <p:nvPicPr>
          <p:cNvPr id="13" name="Picture 12">
            <a:extLst>
              <a:ext uri="{FF2B5EF4-FFF2-40B4-BE49-F238E27FC236}">
                <a16:creationId xmlns:a16="http://schemas.microsoft.com/office/drawing/2014/main" id="{3B08E928-75EC-45D9-AB7D-0D582CCEB152}"/>
              </a:ext>
            </a:extLst>
          </p:cNvPr>
          <p:cNvPicPr>
            <a:picLocks noChangeAspect="1"/>
          </p:cNvPicPr>
          <p:nvPr/>
        </p:nvPicPr>
        <p:blipFill>
          <a:blip r:embed="rId9"/>
          <a:stretch>
            <a:fillRect/>
          </a:stretch>
        </p:blipFill>
        <p:spPr>
          <a:xfrm>
            <a:off x="1390549" y="2310405"/>
            <a:ext cx="1979433" cy="1320653"/>
          </a:xfrm>
          <a:prstGeom prst="rect">
            <a:avLst/>
          </a:prstGeom>
        </p:spPr>
      </p:pic>
      <p:pic>
        <p:nvPicPr>
          <p:cNvPr id="15" name="Picture 14">
            <a:extLst>
              <a:ext uri="{FF2B5EF4-FFF2-40B4-BE49-F238E27FC236}">
                <a16:creationId xmlns:a16="http://schemas.microsoft.com/office/drawing/2014/main" id="{3927F3AE-0A78-4C59-9828-63AB2F988F9D}"/>
              </a:ext>
            </a:extLst>
          </p:cNvPr>
          <p:cNvPicPr>
            <a:picLocks noChangeAspect="1"/>
          </p:cNvPicPr>
          <p:nvPr/>
        </p:nvPicPr>
        <p:blipFill>
          <a:blip r:embed="rId10"/>
          <a:stretch>
            <a:fillRect/>
          </a:stretch>
        </p:blipFill>
        <p:spPr>
          <a:xfrm flipH="1">
            <a:off x="1523109" y="3430846"/>
            <a:ext cx="1374004" cy="843725"/>
          </a:xfrm>
          <a:prstGeom prst="rect">
            <a:avLst/>
          </a:prstGeom>
        </p:spPr>
      </p:pic>
      <p:pic>
        <p:nvPicPr>
          <p:cNvPr id="17" name="Picture 16">
            <a:extLst>
              <a:ext uri="{FF2B5EF4-FFF2-40B4-BE49-F238E27FC236}">
                <a16:creationId xmlns:a16="http://schemas.microsoft.com/office/drawing/2014/main" id="{76120880-6910-45A7-BEDC-2A03DD888724}"/>
              </a:ext>
            </a:extLst>
          </p:cNvPr>
          <p:cNvPicPr>
            <a:picLocks noChangeAspect="1"/>
          </p:cNvPicPr>
          <p:nvPr/>
        </p:nvPicPr>
        <p:blipFill>
          <a:blip r:embed="rId11"/>
          <a:stretch>
            <a:fillRect/>
          </a:stretch>
        </p:blipFill>
        <p:spPr>
          <a:xfrm flipH="1">
            <a:off x="1681977" y="929864"/>
            <a:ext cx="1427820" cy="713911"/>
          </a:xfrm>
          <a:prstGeom prst="rect">
            <a:avLst/>
          </a:prstGeom>
        </p:spPr>
      </p:pic>
      <p:pic>
        <p:nvPicPr>
          <p:cNvPr id="19" name="Picture 18">
            <a:extLst>
              <a:ext uri="{FF2B5EF4-FFF2-40B4-BE49-F238E27FC236}">
                <a16:creationId xmlns:a16="http://schemas.microsoft.com/office/drawing/2014/main" id="{8157506E-1BA0-4D42-B701-0D25C264A555}"/>
              </a:ext>
            </a:extLst>
          </p:cNvPr>
          <p:cNvPicPr>
            <a:picLocks noChangeAspect="1"/>
          </p:cNvPicPr>
          <p:nvPr/>
        </p:nvPicPr>
        <p:blipFill>
          <a:blip r:embed="rId6"/>
          <a:stretch>
            <a:fillRect/>
          </a:stretch>
        </p:blipFill>
        <p:spPr>
          <a:xfrm>
            <a:off x="1466412" y="192476"/>
            <a:ext cx="7208811" cy="798537"/>
          </a:xfrm>
          <a:prstGeom prst="rect">
            <a:avLst/>
          </a:prstGeom>
        </p:spPr>
      </p:pic>
      <p:pic>
        <p:nvPicPr>
          <p:cNvPr id="105" name="Google Shape;105;p16"/>
          <p:cNvPicPr preferRelativeResize="0"/>
          <p:nvPr/>
        </p:nvPicPr>
        <p:blipFill>
          <a:blip r:embed="rId12">
            <a:alphaModFix/>
          </a:blip>
          <a:stretch>
            <a:fillRect/>
          </a:stretch>
        </p:blipFill>
        <p:spPr>
          <a:xfrm flipH="1">
            <a:off x="1600779" y="2497"/>
            <a:ext cx="1558975" cy="1146725"/>
          </a:xfrm>
          <a:prstGeom prst="rect">
            <a:avLst/>
          </a:prstGeom>
          <a:noFill/>
          <a:ln>
            <a:noFill/>
          </a:ln>
        </p:spPr>
      </p:pic>
      <p:pic>
        <p:nvPicPr>
          <p:cNvPr id="22" name="Picture 21">
            <a:extLst>
              <a:ext uri="{FF2B5EF4-FFF2-40B4-BE49-F238E27FC236}">
                <a16:creationId xmlns:a16="http://schemas.microsoft.com/office/drawing/2014/main" id="{E356FCA7-C036-49E9-97A8-CAD5B4017754}"/>
              </a:ext>
            </a:extLst>
          </p:cNvPr>
          <p:cNvPicPr>
            <a:picLocks noChangeAspect="1"/>
          </p:cNvPicPr>
          <p:nvPr/>
        </p:nvPicPr>
        <p:blipFill>
          <a:blip r:embed="rId13"/>
          <a:stretch>
            <a:fillRect/>
          </a:stretch>
        </p:blipFill>
        <p:spPr>
          <a:xfrm>
            <a:off x="94266" y="676959"/>
            <a:ext cx="479106" cy="958212"/>
          </a:xfrm>
          <a:prstGeom prst="rect">
            <a:avLst/>
          </a:prstGeom>
        </p:spPr>
      </p:pic>
      <p:pic>
        <p:nvPicPr>
          <p:cNvPr id="46" name="Picture 45">
            <a:extLst>
              <a:ext uri="{FF2B5EF4-FFF2-40B4-BE49-F238E27FC236}">
                <a16:creationId xmlns:a16="http://schemas.microsoft.com/office/drawing/2014/main" id="{B6AC1AE4-C945-429C-911D-69D11365CB95}"/>
              </a:ext>
            </a:extLst>
          </p:cNvPr>
          <p:cNvPicPr>
            <a:picLocks noChangeAspect="1"/>
          </p:cNvPicPr>
          <p:nvPr/>
        </p:nvPicPr>
        <p:blipFill>
          <a:blip r:embed="rId13"/>
          <a:stretch>
            <a:fillRect/>
          </a:stretch>
        </p:blipFill>
        <p:spPr>
          <a:xfrm>
            <a:off x="211448" y="3927865"/>
            <a:ext cx="479106" cy="958212"/>
          </a:xfrm>
          <a:prstGeom prst="rect">
            <a:avLst/>
          </a:prstGeom>
        </p:spPr>
      </p:pic>
      <p:pic>
        <p:nvPicPr>
          <p:cNvPr id="47" name="Picture 46">
            <a:extLst>
              <a:ext uri="{FF2B5EF4-FFF2-40B4-BE49-F238E27FC236}">
                <a16:creationId xmlns:a16="http://schemas.microsoft.com/office/drawing/2014/main" id="{5E9E8ABF-0FC2-4D4E-BEF5-59F9BAA433EF}"/>
              </a:ext>
            </a:extLst>
          </p:cNvPr>
          <p:cNvPicPr>
            <a:picLocks noChangeAspect="1"/>
          </p:cNvPicPr>
          <p:nvPr/>
        </p:nvPicPr>
        <p:blipFill>
          <a:blip r:embed="rId13"/>
          <a:stretch>
            <a:fillRect/>
          </a:stretch>
        </p:blipFill>
        <p:spPr>
          <a:xfrm>
            <a:off x="117818" y="2095703"/>
            <a:ext cx="479106" cy="958212"/>
          </a:xfrm>
          <a:prstGeom prst="rect">
            <a:avLst/>
          </a:prstGeom>
        </p:spPr>
      </p:pic>
      <p:sp>
        <p:nvSpPr>
          <p:cNvPr id="32" name="TextBox 6">
            <a:extLst>
              <a:ext uri="{FF2B5EF4-FFF2-40B4-BE49-F238E27FC236}">
                <a16:creationId xmlns:a16="http://schemas.microsoft.com/office/drawing/2014/main" id="{19FE93A1-6043-4F0A-86CD-36B558F7F64F}"/>
              </a:ext>
            </a:extLst>
          </p:cNvPr>
          <p:cNvSpPr txBox="1"/>
          <p:nvPr/>
        </p:nvSpPr>
        <p:spPr>
          <a:xfrm>
            <a:off x="5332316" y="4844218"/>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33" name="Picture 32">
            <a:extLst>
              <a:ext uri="{FF2B5EF4-FFF2-40B4-BE49-F238E27FC236}">
                <a16:creationId xmlns:a16="http://schemas.microsoft.com/office/drawing/2014/main" id="{C38EEFBF-358C-4A6B-AF6D-59F0F970F9DA}"/>
              </a:ext>
            </a:extLst>
          </p:cNvPr>
          <p:cNvPicPr>
            <a:picLocks noChangeAspect="1"/>
          </p:cNvPicPr>
          <p:nvPr/>
        </p:nvPicPr>
        <p:blipFill>
          <a:blip r:embed="rId14"/>
          <a:stretch>
            <a:fillRect/>
          </a:stretch>
        </p:blipFill>
        <p:spPr>
          <a:xfrm>
            <a:off x="8522338" y="4859100"/>
            <a:ext cx="451077" cy="2339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187" y="1394841"/>
            <a:ext cx="6022571" cy="3497199"/>
          </a:xfrm>
        </p:spPr>
        <p:txBody>
          <a:bodyPr/>
          <a:lstStyle/>
          <a:p>
            <a:pPr marL="114300" indent="0">
              <a:buNone/>
            </a:pPr>
            <a:r>
              <a:rPr lang="en-US" sz="3200" dirty="0"/>
              <a:t>RULES:</a:t>
            </a:r>
          </a:p>
          <a:p>
            <a:pPr marL="596900" lvl="1" indent="0">
              <a:buNone/>
            </a:pPr>
            <a:r>
              <a:rPr lang="en-US" sz="2800" dirty="0"/>
              <a:t>The person whose name is called will repeat the previous person’s name and their favorite color, ice cream, etc. and then state their name and favorite</a:t>
            </a:r>
          </a:p>
        </p:txBody>
      </p:sp>
      <p:pic>
        <p:nvPicPr>
          <p:cNvPr id="5" name="Google Shape;89;p15">
            <a:hlinkClick r:id="rId2" action="ppaction://hlinksldjump"/>
            <a:extLst>
              <a:ext uri="{FF2B5EF4-FFF2-40B4-BE49-F238E27FC236}">
                <a16:creationId xmlns:a16="http://schemas.microsoft.com/office/drawing/2014/main" id="{9CDDAF34-524E-427D-9FE9-37012B5B3088}"/>
              </a:ext>
            </a:extLst>
          </p:cNvPr>
          <p:cNvPicPr preferRelativeResize="0"/>
          <p:nvPr/>
        </p:nvPicPr>
        <p:blipFill>
          <a:blip r:embed="rId3"/>
          <a:stretch>
            <a:fillRect/>
          </a:stretch>
        </p:blipFill>
        <p:spPr>
          <a:xfrm rot="21009698">
            <a:off x="68268" y="4707575"/>
            <a:ext cx="707169" cy="362086"/>
          </a:xfrm>
          <a:prstGeom prst="rect">
            <a:avLst/>
          </a:prstGeom>
          <a:noFill/>
          <a:ln>
            <a:noFill/>
          </a:ln>
        </p:spPr>
      </p:pic>
      <p:sp>
        <p:nvSpPr>
          <p:cNvPr id="6" name="Google Shape;56;p13">
            <a:extLst>
              <a:ext uri="{FF2B5EF4-FFF2-40B4-BE49-F238E27FC236}">
                <a16:creationId xmlns:a16="http://schemas.microsoft.com/office/drawing/2014/main" id="{F77EB2DB-6280-C943-A6FB-6CC660066D3C}"/>
              </a:ext>
            </a:extLst>
          </p:cNvPr>
          <p:cNvSpPr txBox="1"/>
          <p:nvPr/>
        </p:nvSpPr>
        <p:spPr>
          <a:xfrm>
            <a:off x="1563624" y="301751"/>
            <a:ext cx="6245352" cy="886969"/>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rgbClr val="FFFFFF"/>
                </a:solidFill>
              </a:rPr>
              <a:t>THE NAME GAME</a:t>
            </a:r>
            <a:endParaRPr sz="4800" dirty="0">
              <a:solidFill>
                <a:srgbClr val="FFFFFF"/>
              </a:solidFill>
            </a:endParaRPr>
          </a:p>
        </p:txBody>
      </p:sp>
      <p:pic>
        <p:nvPicPr>
          <p:cNvPr id="9" name="Google Shape;88;p15">
            <a:hlinkClick r:id="rId4" action="ppaction://hlinksldjump"/>
            <a:extLst>
              <a:ext uri="{FF2B5EF4-FFF2-40B4-BE49-F238E27FC236}">
                <a16:creationId xmlns:a16="http://schemas.microsoft.com/office/drawing/2014/main" id="{7054AD8E-79BA-B549-90F2-599519A38C04}"/>
              </a:ext>
            </a:extLst>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7" name="Picture 6">
            <a:extLst>
              <a:ext uri="{FF2B5EF4-FFF2-40B4-BE49-F238E27FC236}">
                <a16:creationId xmlns:a16="http://schemas.microsoft.com/office/drawing/2014/main" id="{763E5718-47A6-4872-8947-B954D9A697A5}"/>
              </a:ext>
            </a:extLst>
          </p:cNvPr>
          <p:cNvPicPr>
            <a:picLocks noChangeAspect="1"/>
          </p:cNvPicPr>
          <p:nvPr/>
        </p:nvPicPr>
        <p:blipFill>
          <a:blip r:embed="rId6"/>
          <a:stretch>
            <a:fillRect/>
          </a:stretch>
        </p:blipFill>
        <p:spPr>
          <a:xfrm>
            <a:off x="6361183" y="1810816"/>
            <a:ext cx="2316570" cy="2436929"/>
          </a:xfrm>
          <a:prstGeom prst="rect">
            <a:avLst/>
          </a:prstGeom>
        </p:spPr>
      </p:pic>
      <p:sp>
        <p:nvSpPr>
          <p:cNvPr id="10" name="TextBox 6">
            <a:extLst>
              <a:ext uri="{FF2B5EF4-FFF2-40B4-BE49-F238E27FC236}">
                <a16:creationId xmlns:a16="http://schemas.microsoft.com/office/drawing/2014/main" id="{EEA60922-F961-4DFB-AE3B-4342764E4400}"/>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1" name="Picture 10">
            <a:extLst>
              <a:ext uri="{FF2B5EF4-FFF2-40B4-BE49-F238E27FC236}">
                <a16:creationId xmlns:a16="http://schemas.microsoft.com/office/drawing/2014/main" id="{E241A1CA-5BBC-4623-A027-C74C0B88A53D}"/>
              </a:ext>
            </a:extLst>
          </p:cNvPr>
          <p:cNvPicPr>
            <a:picLocks noChangeAspect="1"/>
          </p:cNvPicPr>
          <p:nvPr/>
        </p:nvPicPr>
        <p:blipFill>
          <a:blip r:embed="rId7"/>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989510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6;p13">
            <a:extLst>
              <a:ext uri="{FF2B5EF4-FFF2-40B4-BE49-F238E27FC236}">
                <a16:creationId xmlns:a16="http://schemas.microsoft.com/office/drawing/2014/main" id="{F43F57B7-955A-174A-9B65-1259CC7319D0}"/>
              </a:ext>
            </a:extLst>
          </p:cNvPr>
          <p:cNvSpPr txBox="1"/>
          <p:nvPr/>
        </p:nvSpPr>
        <p:spPr>
          <a:xfrm>
            <a:off x="1783081" y="76258"/>
            <a:ext cx="5892899" cy="636974"/>
          </a:xfrm>
          <a:prstGeom prst="rect">
            <a:avLst/>
          </a:prstGeom>
          <a:solidFill>
            <a:srgbClr val="B4A7D6"/>
          </a:solidFill>
          <a:ln>
            <a:noFill/>
          </a:ln>
        </p:spPr>
        <p:txBody>
          <a:bodyPr spcFirstLastPara="1" wrap="square" lIns="91425" tIns="91425" rIns="91425" bIns="91425" anchor="t" anchorCtr="0">
            <a:noAutofit/>
          </a:bodyPr>
          <a:lstStyle/>
          <a:p>
            <a:pPr algn="ctr"/>
            <a:r>
              <a:rPr lang="en" sz="3300" dirty="0">
                <a:solidFill>
                  <a:srgbClr val="FFFFFF"/>
                </a:solidFill>
              </a:rPr>
              <a:t>WHAT IS TRAUMA?</a:t>
            </a:r>
            <a:endParaRPr sz="3300" dirty="0">
              <a:solidFill>
                <a:srgbClr val="FFFFFF"/>
              </a:solidFill>
            </a:endParaRPr>
          </a:p>
        </p:txBody>
      </p:sp>
      <p:sp>
        <p:nvSpPr>
          <p:cNvPr id="2" name="TextBox 1">
            <a:extLst>
              <a:ext uri="{FF2B5EF4-FFF2-40B4-BE49-F238E27FC236}">
                <a16:creationId xmlns:a16="http://schemas.microsoft.com/office/drawing/2014/main" id="{5A3C9EF3-B713-450B-B6C5-5CE95D4A4E09}"/>
              </a:ext>
            </a:extLst>
          </p:cNvPr>
          <p:cNvSpPr txBox="1"/>
          <p:nvPr/>
        </p:nvSpPr>
        <p:spPr>
          <a:xfrm>
            <a:off x="1649604" y="1070043"/>
            <a:ext cx="2222005" cy="461665"/>
          </a:xfrm>
          <a:prstGeom prst="rect">
            <a:avLst/>
          </a:prstGeom>
          <a:noFill/>
        </p:spPr>
        <p:txBody>
          <a:bodyPr wrap="square" rtlCol="0">
            <a:spAutoFit/>
          </a:bodyPr>
          <a:lstStyle/>
          <a:p>
            <a:r>
              <a:rPr lang="en-US" sz="1200" dirty="0">
                <a:latin typeface="Comic Sans MS" panose="030F0702030302020204" pitchFamily="66" charset="0"/>
              </a:rPr>
              <a:t>Someone broke the private part rule</a:t>
            </a:r>
          </a:p>
        </p:txBody>
      </p:sp>
      <p:sp>
        <p:nvSpPr>
          <p:cNvPr id="10" name="TextBox 9">
            <a:extLst>
              <a:ext uri="{FF2B5EF4-FFF2-40B4-BE49-F238E27FC236}">
                <a16:creationId xmlns:a16="http://schemas.microsoft.com/office/drawing/2014/main" id="{F327D65B-CA21-42D4-A25F-3D79CAD00094}"/>
              </a:ext>
            </a:extLst>
          </p:cNvPr>
          <p:cNvSpPr txBox="1"/>
          <p:nvPr/>
        </p:nvSpPr>
        <p:spPr>
          <a:xfrm>
            <a:off x="1649604" y="2475155"/>
            <a:ext cx="2222005" cy="276999"/>
          </a:xfrm>
          <a:prstGeom prst="rect">
            <a:avLst/>
          </a:prstGeom>
          <a:noFill/>
        </p:spPr>
        <p:txBody>
          <a:bodyPr wrap="square" rtlCol="0">
            <a:spAutoFit/>
          </a:bodyPr>
          <a:lstStyle/>
          <a:p>
            <a:r>
              <a:rPr lang="en-US" sz="1200" dirty="0">
                <a:latin typeface="Comic Sans MS" panose="030F0702030302020204" pitchFamily="66" charset="0"/>
              </a:rPr>
              <a:t>Grown-up hit or hurt kids</a:t>
            </a:r>
          </a:p>
        </p:txBody>
      </p:sp>
      <p:sp>
        <p:nvSpPr>
          <p:cNvPr id="11" name="TextBox 10">
            <a:extLst>
              <a:ext uri="{FF2B5EF4-FFF2-40B4-BE49-F238E27FC236}">
                <a16:creationId xmlns:a16="http://schemas.microsoft.com/office/drawing/2014/main" id="{D6E9B249-9D21-4082-AB2F-0FA8A5140550}"/>
              </a:ext>
            </a:extLst>
          </p:cNvPr>
          <p:cNvSpPr txBox="1"/>
          <p:nvPr/>
        </p:nvSpPr>
        <p:spPr>
          <a:xfrm>
            <a:off x="1783081" y="3875398"/>
            <a:ext cx="2222005" cy="646331"/>
          </a:xfrm>
          <a:prstGeom prst="rect">
            <a:avLst/>
          </a:prstGeom>
          <a:noFill/>
        </p:spPr>
        <p:txBody>
          <a:bodyPr wrap="square" rtlCol="0">
            <a:spAutoFit/>
          </a:bodyPr>
          <a:lstStyle/>
          <a:p>
            <a:r>
              <a:rPr lang="en-US" sz="1200" dirty="0">
                <a:latin typeface="Comic Sans MS" panose="030F0702030302020204" pitchFamily="66" charset="0"/>
              </a:rPr>
              <a:t>Kid didn’t have food and hugs and clothes and things kids need</a:t>
            </a:r>
          </a:p>
        </p:txBody>
      </p:sp>
      <p:sp>
        <p:nvSpPr>
          <p:cNvPr id="12" name="TextBox 11">
            <a:extLst>
              <a:ext uri="{FF2B5EF4-FFF2-40B4-BE49-F238E27FC236}">
                <a16:creationId xmlns:a16="http://schemas.microsoft.com/office/drawing/2014/main" id="{4EF366AC-86CD-4E39-A65A-DB5CEF3EFE80}"/>
              </a:ext>
            </a:extLst>
          </p:cNvPr>
          <p:cNvSpPr txBox="1"/>
          <p:nvPr/>
        </p:nvSpPr>
        <p:spPr>
          <a:xfrm>
            <a:off x="6328608" y="1070042"/>
            <a:ext cx="2222005" cy="461665"/>
          </a:xfrm>
          <a:prstGeom prst="rect">
            <a:avLst/>
          </a:prstGeom>
          <a:noFill/>
        </p:spPr>
        <p:txBody>
          <a:bodyPr wrap="square" rtlCol="0">
            <a:spAutoFit/>
          </a:bodyPr>
          <a:lstStyle/>
          <a:p>
            <a:r>
              <a:rPr lang="en-US" sz="1200" dirty="0">
                <a:latin typeface="Comic Sans MS" panose="030F0702030302020204" pitchFamily="66" charset="0"/>
              </a:rPr>
              <a:t>Grown-ups in the family hit each other, or yell, or hurt</a:t>
            </a:r>
          </a:p>
        </p:txBody>
      </p:sp>
      <p:sp>
        <p:nvSpPr>
          <p:cNvPr id="13" name="TextBox 12">
            <a:extLst>
              <a:ext uri="{FF2B5EF4-FFF2-40B4-BE49-F238E27FC236}">
                <a16:creationId xmlns:a16="http://schemas.microsoft.com/office/drawing/2014/main" id="{B2DE0EB0-F23E-4194-83AB-2B126D9999CC}"/>
              </a:ext>
            </a:extLst>
          </p:cNvPr>
          <p:cNvSpPr txBox="1"/>
          <p:nvPr/>
        </p:nvSpPr>
        <p:spPr>
          <a:xfrm>
            <a:off x="6421244" y="2081719"/>
            <a:ext cx="2222005" cy="276999"/>
          </a:xfrm>
          <a:prstGeom prst="rect">
            <a:avLst/>
          </a:prstGeom>
          <a:noFill/>
        </p:spPr>
        <p:txBody>
          <a:bodyPr wrap="square" rtlCol="0">
            <a:spAutoFit/>
          </a:bodyPr>
          <a:lstStyle/>
          <a:p>
            <a:r>
              <a:rPr lang="en-US" sz="1200" dirty="0">
                <a:latin typeface="Comic Sans MS" panose="030F0702030302020204" pitchFamily="66" charset="0"/>
              </a:rPr>
              <a:t>Moving to a new home</a:t>
            </a:r>
          </a:p>
        </p:txBody>
      </p:sp>
      <p:sp>
        <p:nvSpPr>
          <p:cNvPr id="14" name="TextBox 13">
            <a:extLst>
              <a:ext uri="{FF2B5EF4-FFF2-40B4-BE49-F238E27FC236}">
                <a16:creationId xmlns:a16="http://schemas.microsoft.com/office/drawing/2014/main" id="{407836A8-035C-4A80-83D7-252AECB2C3DE}"/>
              </a:ext>
            </a:extLst>
          </p:cNvPr>
          <p:cNvSpPr txBox="1"/>
          <p:nvPr/>
        </p:nvSpPr>
        <p:spPr>
          <a:xfrm>
            <a:off x="6263757" y="3021052"/>
            <a:ext cx="2222005" cy="461665"/>
          </a:xfrm>
          <a:prstGeom prst="rect">
            <a:avLst/>
          </a:prstGeom>
          <a:noFill/>
        </p:spPr>
        <p:txBody>
          <a:bodyPr wrap="square" rtlCol="0">
            <a:spAutoFit/>
          </a:bodyPr>
          <a:lstStyle/>
          <a:p>
            <a:r>
              <a:rPr lang="en-US" sz="1200" dirty="0">
                <a:latin typeface="Comic Sans MS" panose="030F0702030302020204" pitchFamily="66" charset="0"/>
              </a:rPr>
              <a:t>Someone you love leaving or dying</a:t>
            </a:r>
          </a:p>
        </p:txBody>
      </p:sp>
      <p:sp>
        <p:nvSpPr>
          <p:cNvPr id="15" name="TextBox 14">
            <a:extLst>
              <a:ext uri="{FF2B5EF4-FFF2-40B4-BE49-F238E27FC236}">
                <a16:creationId xmlns:a16="http://schemas.microsoft.com/office/drawing/2014/main" id="{98F3C613-A80C-4EA6-8028-FDFA72089FE3}"/>
              </a:ext>
            </a:extLst>
          </p:cNvPr>
          <p:cNvSpPr txBox="1"/>
          <p:nvPr/>
        </p:nvSpPr>
        <p:spPr>
          <a:xfrm>
            <a:off x="6328608" y="4060065"/>
            <a:ext cx="2222005" cy="461665"/>
          </a:xfrm>
          <a:prstGeom prst="rect">
            <a:avLst/>
          </a:prstGeom>
          <a:noFill/>
        </p:spPr>
        <p:txBody>
          <a:bodyPr wrap="square" rtlCol="0">
            <a:spAutoFit/>
          </a:bodyPr>
          <a:lstStyle/>
          <a:p>
            <a:r>
              <a:rPr lang="en-US" sz="1200" dirty="0">
                <a:latin typeface="Comic Sans MS" panose="030F0702030302020204" pitchFamily="66" charset="0"/>
              </a:rPr>
              <a:t>Scary things happening with the weather</a:t>
            </a:r>
          </a:p>
        </p:txBody>
      </p:sp>
      <p:pic>
        <p:nvPicPr>
          <p:cNvPr id="17" name="Picture 16">
            <a:extLst>
              <a:ext uri="{FF2B5EF4-FFF2-40B4-BE49-F238E27FC236}">
                <a16:creationId xmlns:a16="http://schemas.microsoft.com/office/drawing/2014/main" id="{C6AABE7A-EC61-41FF-8698-0F9B5BEA05C4}"/>
              </a:ext>
            </a:extLst>
          </p:cNvPr>
          <p:cNvPicPr>
            <a:picLocks noChangeAspect="1"/>
          </p:cNvPicPr>
          <p:nvPr/>
        </p:nvPicPr>
        <p:blipFill>
          <a:blip r:embed="rId3"/>
          <a:stretch>
            <a:fillRect/>
          </a:stretch>
        </p:blipFill>
        <p:spPr>
          <a:xfrm>
            <a:off x="595992" y="2081719"/>
            <a:ext cx="889818" cy="1076528"/>
          </a:xfrm>
          <a:prstGeom prst="rect">
            <a:avLst/>
          </a:prstGeom>
        </p:spPr>
      </p:pic>
      <p:pic>
        <p:nvPicPr>
          <p:cNvPr id="19" name="Picture 18">
            <a:extLst>
              <a:ext uri="{FF2B5EF4-FFF2-40B4-BE49-F238E27FC236}">
                <a16:creationId xmlns:a16="http://schemas.microsoft.com/office/drawing/2014/main" id="{E856E6D6-18AF-4BBB-8967-C980B7BD4CED}"/>
              </a:ext>
            </a:extLst>
          </p:cNvPr>
          <p:cNvPicPr>
            <a:picLocks noChangeAspect="1"/>
          </p:cNvPicPr>
          <p:nvPr/>
        </p:nvPicPr>
        <p:blipFill>
          <a:blip r:embed="rId4"/>
          <a:stretch>
            <a:fillRect/>
          </a:stretch>
        </p:blipFill>
        <p:spPr>
          <a:xfrm>
            <a:off x="755864" y="3533127"/>
            <a:ext cx="729947" cy="1139429"/>
          </a:xfrm>
          <a:prstGeom prst="rect">
            <a:avLst/>
          </a:prstGeom>
        </p:spPr>
      </p:pic>
      <p:pic>
        <p:nvPicPr>
          <p:cNvPr id="23" name="Picture 22">
            <a:extLst>
              <a:ext uri="{FF2B5EF4-FFF2-40B4-BE49-F238E27FC236}">
                <a16:creationId xmlns:a16="http://schemas.microsoft.com/office/drawing/2014/main" id="{C739323C-D24A-49B9-93E6-69562D812726}"/>
              </a:ext>
            </a:extLst>
          </p:cNvPr>
          <p:cNvPicPr>
            <a:picLocks noChangeAspect="1"/>
          </p:cNvPicPr>
          <p:nvPr/>
        </p:nvPicPr>
        <p:blipFill>
          <a:blip r:embed="rId5"/>
          <a:stretch>
            <a:fillRect/>
          </a:stretch>
        </p:blipFill>
        <p:spPr>
          <a:xfrm>
            <a:off x="4729531" y="1848046"/>
            <a:ext cx="913394" cy="913394"/>
          </a:xfrm>
          <a:prstGeom prst="rect">
            <a:avLst/>
          </a:prstGeom>
        </p:spPr>
      </p:pic>
      <p:pic>
        <p:nvPicPr>
          <p:cNvPr id="29" name="Picture 28">
            <a:extLst>
              <a:ext uri="{FF2B5EF4-FFF2-40B4-BE49-F238E27FC236}">
                <a16:creationId xmlns:a16="http://schemas.microsoft.com/office/drawing/2014/main" id="{27EEA176-6CBF-4DF4-8236-0F0976A49428}"/>
              </a:ext>
            </a:extLst>
          </p:cNvPr>
          <p:cNvPicPr>
            <a:picLocks noChangeAspect="1"/>
          </p:cNvPicPr>
          <p:nvPr/>
        </p:nvPicPr>
        <p:blipFill>
          <a:blip r:embed="rId6"/>
          <a:stretch>
            <a:fillRect/>
          </a:stretch>
        </p:blipFill>
        <p:spPr>
          <a:xfrm>
            <a:off x="5088069" y="3943791"/>
            <a:ext cx="1109711" cy="1109711"/>
          </a:xfrm>
          <a:prstGeom prst="rect">
            <a:avLst/>
          </a:prstGeom>
        </p:spPr>
      </p:pic>
      <p:pic>
        <p:nvPicPr>
          <p:cNvPr id="34" name="Picture 33">
            <a:extLst>
              <a:ext uri="{FF2B5EF4-FFF2-40B4-BE49-F238E27FC236}">
                <a16:creationId xmlns:a16="http://schemas.microsoft.com/office/drawing/2014/main" id="{CABBBDA3-A62B-4BF9-AF1B-4F6C0E59915C}"/>
              </a:ext>
            </a:extLst>
          </p:cNvPr>
          <p:cNvPicPr>
            <a:picLocks noChangeAspect="1"/>
          </p:cNvPicPr>
          <p:nvPr/>
        </p:nvPicPr>
        <p:blipFill>
          <a:blip r:embed="rId7"/>
          <a:stretch>
            <a:fillRect/>
          </a:stretch>
        </p:blipFill>
        <p:spPr>
          <a:xfrm>
            <a:off x="5038638" y="2805019"/>
            <a:ext cx="920695" cy="1048569"/>
          </a:xfrm>
          <a:prstGeom prst="rect">
            <a:avLst/>
          </a:prstGeom>
        </p:spPr>
      </p:pic>
      <p:sp>
        <p:nvSpPr>
          <p:cNvPr id="20" name="TextBox 6">
            <a:extLst>
              <a:ext uri="{FF2B5EF4-FFF2-40B4-BE49-F238E27FC236}">
                <a16:creationId xmlns:a16="http://schemas.microsoft.com/office/drawing/2014/main" id="{5DDF7375-9C42-41E8-9AFD-A1C35C374647}"/>
              </a:ext>
            </a:extLst>
          </p:cNvPr>
          <p:cNvSpPr txBox="1"/>
          <p:nvPr/>
        </p:nvSpPr>
        <p:spPr>
          <a:xfrm>
            <a:off x="5453227" y="4866502"/>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22" name="Picture 21">
            <a:extLst>
              <a:ext uri="{FF2B5EF4-FFF2-40B4-BE49-F238E27FC236}">
                <a16:creationId xmlns:a16="http://schemas.microsoft.com/office/drawing/2014/main" id="{909D509E-C601-485B-8C69-EF04173814D8}"/>
              </a:ext>
            </a:extLst>
          </p:cNvPr>
          <p:cNvPicPr>
            <a:picLocks noChangeAspect="1"/>
          </p:cNvPicPr>
          <p:nvPr/>
        </p:nvPicPr>
        <p:blipFill>
          <a:blip r:embed="rId8"/>
          <a:stretch>
            <a:fillRect/>
          </a:stretch>
        </p:blipFill>
        <p:spPr>
          <a:xfrm>
            <a:off x="8643248" y="4881383"/>
            <a:ext cx="451077" cy="233910"/>
          </a:xfrm>
          <a:prstGeom prst="rect">
            <a:avLst/>
          </a:prstGeom>
        </p:spPr>
      </p:pic>
      <p:pic>
        <p:nvPicPr>
          <p:cNvPr id="5" name="Picture 4">
            <a:extLst>
              <a:ext uri="{FF2B5EF4-FFF2-40B4-BE49-F238E27FC236}">
                <a16:creationId xmlns:a16="http://schemas.microsoft.com/office/drawing/2014/main" id="{558C7587-A144-44C6-B62B-2F4A786136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251" y="632667"/>
            <a:ext cx="1401479" cy="1346734"/>
          </a:xfrm>
          <a:prstGeom prst="rect">
            <a:avLst/>
          </a:prstGeom>
        </p:spPr>
      </p:pic>
      <p:sp>
        <p:nvSpPr>
          <p:cNvPr id="6" name="&quot;Not Allowed&quot; Symbol 5">
            <a:extLst>
              <a:ext uri="{FF2B5EF4-FFF2-40B4-BE49-F238E27FC236}">
                <a16:creationId xmlns:a16="http://schemas.microsoft.com/office/drawing/2014/main" id="{14EFA0FB-C436-46F0-8980-029C297A4CA8}"/>
              </a:ext>
            </a:extLst>
          </p:cNvPr>
          <p:cNvSpPr/>
          <p:nvPr/>
        </p:nvSpPr>
        <p:spPr>
          <a:xfrm>
            <a:off x="982388" y="1145097"/>
            <a:ext cx="295795" cy="269150"/>
          </a:xfrm>
          <a:prstGeom prst="noSmoking">
            <a:avLst>
              <a:gd name="adj" fmla="val 582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solidFill>
                <a:schemeClr val="tx1"/>
              </a:solidFill>
            </a:endParaRPr>
          </a:p>
        </p:txBody>
      </p:sp>
      <p:sp>
        <p:nvSpPr>
          <p:cNvPr id="24" name="&quot;Not Allowed&quot; Symbol 23">
            <a:extLst>
              <a:ext uri="{FF2B5EF4-FFF2-40B4-BE49-F238E27FC236}">
                <a16:creationId xmlns:a16="http://schemas.microsoft.com/office/drawing/2014/main" id="{847180B8-69AE-4237-A86E-5A1318C6FB7E}"/>
              </a:ext>
            </a:extLst>
          </p:cNvPr>
          <p:cNvSpPr/>
          <p:nvPr/>
        </p:nvSpPr>
        <p:spPr>
          <a:xfrm>
            <a:off x="1011644" y="954742"/>
            <a:ext cx="237281" cy="176074"/>
          </a:xfrm>
          <a:prstGeom prst="noSmoking">
            <a:avLst>
              <a:gd name="adj" fmla="val 582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solidFill>
                <a:schemeClr val="tx1"/>
              </a:solidFill>
            </a:endParaRPr>
          </a:p>
        </p:txBody>
      </p:sp>
      <p:sp>
        <p:nvSpPr>
          <p:cNvPr id="25" name="&quot;Not Allowed&quot; Symbol 24">
            <a:extLst>
              <a:ext uri="{FF2B5EF4-FFF2-40B4-BE49-F238E27FC236}">
                <a16:creationId xmlns:a16="http://schemas.microsoft.com/office/drawing/2014/main" id="{7E6A16FB-2D32-45C4-B645-E6C14BA1631F}"/>
              </a:ext>
            </a:extLst>
          </p:cNvPr>
          <p:cNvSpPr/>
          <p:nvPr/>
        </p:nvSpPr>
        <p:spPr>
          <a:xfrm>
            <a:off x="482576" y="1116535"/>
            <a:ext cx="336018" cy="313586"/>
          </a:xfrm>
          <a:prstGeom prst="noSmoking">
            <a:avLst>
              <a:gd name="adj" fmla="val 582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solidFill>
                <a:schemeClr val="tx1"/>
              </a:solidFill>
            </a:endParaRPr>
          </a:p>
        </p:txBody>
      </p:sp>
      <p:pic>
        <p:nvPicPr>
          <p:cNvPr id="9" name="Picture 8">
            <a:extLst>
              <a:ext uri="{FF2B5EF4-FFF2-40B4-BE49-F238E27FC236}">
                <a16:creationId xmlns:a16="http://schemas.microsoft.com/office/drawing/2014/main" id="{3A37B98F-F4BB-40CA-910E-9102E23657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38638" y="731984"/>
            <a:ext cx="1123048" cy="1123048"/>
          </a:xfrm>
          <a:prstGeom prst="rect">
            <a:avLst/>
          </a:prstGeom>
        </p:spPr>
      </p:pic>
      <p:pic>
        <p:nvPicPr>
          <p:cNvPr id="18" name="Picture 17">
            <a:extLst>
              <a:ext uri="{FF2B5EF4-FFF2-40B4-BE49-F238E27FC236}">
                <a16:creationId xmlns:a16="http://schemas.microsoft.com/office/drawing/2014/main" id="{62C9A4DF-F73C-47FF-961B-CE8C4E0BA6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3227" y="1879875"/>
            <a:ext cx="992613" cy="992613"/>
          </a:xfrm>
          <a:prstGeom prst="rect">
            <a:avLst/>
          </a:prstGeom>
        </p:spPr>
      </p:pic>
      <p:pic>
        <p:nvPicPr>
          <p:cNvPr id="31" name="Google Shape;88;p15">
            <a:hlinkClick r:id="rId12" action="ppaction://hlinksldjump"/>
            <a:extLst>
              <a:ext uri="{FF2B5EF4-FFF2-40B4-BE49-F238E27FC236}">
                <a16:creationId xmlns:a16="http://schemas.microsoft.com/office/drawing/2014/main" id="{9DB018FE-5830-401D-BD9E-DB3EADDC6F8A}"/>
              </a:ext>
            </a:extLst>
          </p:cNvPr>
          <p:cNvPicPr preferRelativeResize="0"/>
          <p:nvPr/>
        </p:nvPicPr>
        <p:blipFill>
          <a:blip r:embed="rId13">
            <a:alphaModFix/>
          </a:blip>
          <a:stretch>
            <a:fillRect/>
          </a:stretch>
        </p:blipFill>
        <p:spPr>
          <a:xfrm>
            <a:off x="1" y="1"/>
            <a:ext cx="239456" cy="242925"/>
          </a:xfrm>
          <a:prstGeom prst="rect">
            <a:avLst/>
          </a:prstGeom>
          <a:noFill/>
          <a:ln>
            <a:noFill/>
          </a:ln>
        </p:spPr>
      </p:pic>
      <p:pic>
        <p:nvPicPr>
          <p:cNvPr id="32" name="Google Shape;89;p15">
            <a:hlinkClick r:id="rId14" action="ppaction://hlinksldjump"/>
            <a:extLst>
              <a:ext uri="{FF2B5EF4-FFF2-40B4-BE49-F238E27FC236}">
                <a16:creationId xmlns:a16="http://schemas.microsoft.com/office/drawing/2014/main" id="{1E2B69EA-AF19-4EE4-96EE-FB533AEBF363}"/>
              </a:ext>
            </a:extLst>
          </p:cNvPr>
          <p:cNvPicPr preferRelativeResize="0"/>
          <p:nvPr/>
        </p:nvPicPr>
        <p:blipFill>
          <a:blip r:embed="rId15"/>
          <a:stretch>
            <a:fillRect/>
          </a:stretch>
        </p:blipFill>
        <p:spPr>
          <a:xfrm rot="21385114">
            <a:off x="112245" y="4827427"/>
            <a:ext cx="530377" cy="271565"/>
          </a:xfrm>
          <a:prstGeom prst="rect">
            <a:avLst/>
          </a:prstGeom>
          <a:noFill/>
          <a:ln>
            <a:noFill/>
          </a:ln>
        </p:spPr>
      </p:pic>
    </p:spTree>
    <p:extLst>
      <p:ext uri="{BB962C8B-B14F-4D97-AF65-F5344CB8AC3E}">
        <p14:creationId xmlns:p14="http://schemas.microsoft.com/office/powerpoint/2010/main" val="2269986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029"/>
          <a:stretch/>
        </p:blipFill>
        <p:spPr>
          <a:xfrm>
            <a:off x="5435269" y="1117605"/>
            <a:ext cx="1487987" cy="1371719"/>
          </a:xfrm>
          <a:prstGeom prst="rect">
            <a:avLst/>
          </a:prstGeom>
        </p:spPr>
      </p:pic>
      <p:sp>
        <p:nvSpPr>
          <p:cNvPr id="5" name="Google Shape;56;p13">
            <a:extLst>
              <a:ext uri="{FF2B5EF4-FFF2-40B4-BE49-F238E27FC236}">
                <a16:creationId xmlns:a16="http://schemas.microsoft.com/office/drawing/2014/main" id="{EA06E532-CF85-4A4C-9CAA-48A5B6AF3A67}"/>
              </a:ext>
            </a:extLst>
          </p:cNvPr>
          <p:cNvSpPr txBox="1"/>
          <p:nvPr/>
        </p:nvSpPr>
        <p:spPr>
          <a:xfrm>
            <a:off x="1101852" y="313858"/>
            <a:ext cx="6922008" cy="636974"/>
          </a:xfrm>
          <a:prstGeom prst="rect">
            <a:avLst/>
          </a:prstGeom>
          <a:solidFill>
            <a:srgbClr val="B4A7D6"/>
          </a:solidFill>
          <a:ln>
            <a:noFill/>
          </a:ln>
        </p:spPr>
        <p:txBody>
          <a:bodyPr spcFirstLastPara="1" wrap="square" lIns="91425" tIns="91425" rIns="91425" bIns="91425" anchor="t" anchorCtr="0">
            <a:noAutofit/>
          </a:bodyPr>
          <a:lstStyle/>
          <a:p>
            <a:pPr algn="ctr"/>
            <a:r>
              <a:rPr lang="en" sz="3300" dirty="0">
                <a:solidFill>
                  <a:srgbClr val="FFFFFF"/>
                </a:solidFill>
              </a:rPr>
              <a:t>IDENTIFYING PTSD SYMPTOMS</a:t>
            </a:r>
            <a:endParaRPr sz="3300" dirty="0">
              <a:solidFill>
                <a:srgbClr val="FFFFFF"/>
              </a:solidFill>
            </a:endParaRPr>
          </a:p>
        </p:txBody>
      </p:sp>
      <p:pic>
        <p:nvPicPr>
          <p:cNvPr id="6" name="Picture 5">
            <a:extLst>
              <a:ext uri="{FF2B5EF4-FFF2-40B4-BE49-F238E27FC236}">
                <a16:creationId xmlns:a16="http://schemas.microsoft.com/office/drawing/2014/main" id="{7D4BE293-062A-49B4-8418-4B0ECA8EF777}"/>
              </a:ext>
            </a:extLst>
          </p:cNvPr>
          <p:cNvPicPr>
            <a:picLocks noChangeAspect="1"/>
          </p:cNvPicPr>
          <p:nvPr/>
        </p:nvPicPr>
        <p:blipFill rotWithShape="1">
          <a:blip r:embed="rId3"/>
          <a:srcRect l="43739"/>
          <a:stretch/>
        </p:blipFill>
        <p:spPr>
          <a:xfrm>
            <a:off x="1510626" y="1086306"/>
            <a:ext cx="1633055" cy="1243070"/>
          </a:xfrm>
          <a:prstGeom prst="rect">
            <a:avLst/>
          </a:prstGeom>
        </p:spPr>
      </p:pic>
      <p:pic>
        <p:nvPicPr>
          <p:cNvPr id="7" name="Picture 6">
            <a:extLst>
              <a:ext uri="{FF2B5EF4-FFF2-40B4-BE49-F238E27FC236}">
                <a16:creationId xmlns:a16="http://schemas.microsoft.com/office/drawing/2014/main" id="{9267B918-5000-4107-A3E5-22DE9BEF11D1}"/>
              </a:ext>
            </a:extLst>
          </p:cNvPr>
          <p:cNvPicPr>
            <a:picLocks noChangeAspect="1"/>
          </p:cNvPicPr>
          <p:nvPr/>
        </p:nvPicPr>
        <p:blipFill rotWithShape="1">
          <a:blip r:embed="rId4"/>
          <a:srcRect l="38182"/>
          <a:stretch/>
        </p:blipFill>
        <p:spPr>
          <a:xfrm>
            <a:off x="1289018" y="3061181"/>
            <a:ext cx="1823856" cy="1528763"/>
          </a:xfrm>
          <a:prstGeom prst="rect">
            <a:avLst/>
          </a:prstGeom>
        </p:spPr>
      </p:pic>
      <p:pic>
        <p:nvPicPr>
          <p:cNvPr id="9" name="Picture 8">
            <a:extLst>
              <a:ext uri="{FF2B5EF4-FFF2-40B4-BE49-F238E27FC236}">
                <a16:creationId xmlns:a16="http://schemas.microsoft.com/office/drawing/2014/main" id="{8EC1FEF3-6EF5-48B5-A49B-FB1E8A86BB51}"/>
              </a:ext>
            </a:extLst>
          </p:cNvPr>
          <p:cNvPicPr>
            <a:picLocks noChangeAspect="1"/>
          </p:cNvPicPr>
          <p:nvPr/>
        </p:nvPicPr>
        <p:blipFill rotWithShape="1">
          <a:blip r:embed="rId5"/>
          <a:srcRect l="45048"/>
          <a:stretch/>
        </p:blipFill>
        <p:spPr>
          <a:xfrm>
            <a:off x="6387433" y="3808924"/>
            <a:ext cx="1321610" cy="1130192"/>
          </a:xfrm>
          <a:prstGeom prst="rect">
            <a:avLst/>
          </a:prstGeom>
        </p:spPr>
      </p:pic>
      <p:pic>
        <p:nvPicPr>
          <p:cNvPr id="12" name="Picture 11">
            <a:extLst>
              <a:ext uri="{FF2B5EF4-FFF2-40B4-BE49-F238E27FC236}">
                <a16:creationId xmlns:a16="http://schemas.microsoft.com/office/drawing/2014/main" id="{C9CBA203-51A9-4C45-A4A9-E5BB85B23AD7}"/>
              </a:ext>
            </a:extLst>
          </p:cNvPr>
          <p:cNvPicPr>
            <a:picLocks noChangeAspect="1"/>
          </p:cNvPicPr>
          <p:nvPr/>
        </p:nvPicPr>
        <p:blipFill rotWithShape="1">
          <a:blip r:embed="rId6"/>
          <a:srcRect l="55628"/>
          <a:stretch/>
        </p:blipFill>
        <p:spPr>
          <a:xfrm>
            <a:off x="5654359" y="2525981"/>
            <a:ext cx="1086323" cy="1070400"/>
          </a:xfrm>
          <a:prstGeom prst="rect">
            <a:avLst/>
          </a:prstGeom>
        </p:spPr>
      </p:pic>
      <p:pic>
        <p:nvPicPr>
          <p:cNvPr id="20" name="Picture 19">
            <a:extLst>
              <a:ext uri="{FF2B5EF4-FFF2-40B4-BE49-F238E27FC236}">
                <a16:creationId xmlns:a16="http://schemas.microsoft.com/office/drawing/2014/main" id="{2B72CE8E-511B-4E6E-85DE-230841831470}"/>
              </a:ext>
            </a:extLst>
          </p:cNvPr>
          <p:cNvPicPr>
            <a:picLocks noChangeAspect="1"/>
          </p:cNvPicPr>
          <p:nvPr/>
        </p:nvPicPr>
        <p:blipFill rotWithShape="1">
          <a:blip r:embed="rId7"/>
          <a:srcRect t="51802"/>
          <a:stretch/>
        </p:blipFill>
        <p:spPr>
          <a:xfrm>
            <a:off x="3861327" y="3923930"/>
            <a:ext cx="2317936" cy="659846"/>
          </a:xfrm>
          <a:prstGeom prst="rect">
            <a:avLst/>
          </a:prstGeom>
        </p:spPr>
      </p:pic>
      <p:pic>
        <p:nvPicPr>
          <p:cNvPr id="22" name="Picture 21">
            <a:extLst>
              <a:ext uri="{FF2B5EF4-FFF2-40B4-BE49-F238E27FC236}">
                <a16:creationId xmlns:a16="http://schemas.microsoft.com/office/drawing/2014/main" id="{D1FA9C04-E008-4CCE-A4B5-0906543CACA4}"/>
              </a:ext>
            </a:extLst>
          </p:cNvPr>
          <p:cNvPicPr>
            <a:picLocks noChangeAspect="1"/>
          </p:cNvPicPr>
          <p:nvPr/>
        </p:nvPicPr>
        <p:blipFill>
          <a:blip r:embed="rId8"/>
          <a:stretch>
            <a:fillRect/>
          </a:stretch>
        </p:blipFill>
        <p:spPr>
          <a:xfrm>
            <a:off x="188626" y="950832"/>
            <a:ext cx="1243070" cy="1243070"/>
          </a:xfrm>
          <a:prstGeom prst="rect">
            <a:avLst/>
          </a:prstGeom>
        </p:spPr>
      </p:pic>
      <p:pic>
        <p:nvPicPr>
          <p:cNvPr id="30" name="Picture 29">
            <a:extLst>
              <a:ext uri="{FF2B5EF4-FFF2-40B4-BE49-F238E27FC236}">
                <a16:creationId xmlns:a16="http://schemas.microsoft.com/office/drawing/2014/main" id="{91339CEF-7872-47EF-B63D-AEB5EE56FB38}"/>
              </a:ext>
            </a:extLst>
          </p:cNvPr>
          <p:cNvPicPr>
            <a:picLocks noChangeAspect="1"/>
          </p:cNvPicPr>
          <p:nvPr/>
        </p:nvPicPr>
        <p:blipFill>
          <a:blip r:embed="rId9"/>
          <a:stretch>
            <a:fillRect/>
          </a:stretch>
        </p:blipFill>
        <p:spPr>
          <a:xfrm>
            <a:off x="4111073" y="2213256"/>
            <a:ext cx="1360713" cy="1360713"/>
          </a:xfrm>
          <a:prstGeom prst="rect">
            <a:avLst/>
          </a:prstGeom>
        </p:spPr>
      </p:pic>
      <p:pic>
        <p:nvPicPr>
          <p:cNvPr id="32" name="Picture 31">
            <a:extLst>
              <a:ext uri="{FF2B5EF4-FFF2-40B4-BE49-F238E27FC236}">
                <a16:creationId xmlns:a16="http://schemas.microsoft.com/office/drawing/2014/main" id="{F1D0019F-A6A2-4553-9283-A1C7BF236419}"/>
              </a:ext>
            </a:extLst>
          </p:cNvPr>
          <p:cNvPicPr>
            <a:picLocks noChangeAspect="1"/>
          </p:cNvPicPr>
          <p:nvPr/>
        </p:nvPicPr>
        <p:blipFill rotWithShape="1">
          <a:blip r:embed="rId10"/>
          <a:srcRect r="53242"/>
          <a:stretch/>
        </p:blipFill>
        <p:spPr>
          <a:xfrm>
            <a:off x="208208" y="2571750"/>
            <a:ext cx="886032" cy="1894914"/>
          </a:xfrm>
          <a:prstGeom prst="rect">
            <a:avLst/>
          </a:prstGeom>
        </p:spPr>
      </p:pic>
      <p:pic>
        <p:nvPicPr>
          <p:cNvPr id="16" name="Picture 15">
            <a:extLst>
              <a:ext uri="{FF2B5EF4-FFF2-40B4-BE49-F238E27FC236}">
                <a16:creationId xmlns:a16="http://schemas.microsoft.com/office/drawing/2014/main" id="{FC9A393F-EF2B-4701-B3AC-895E755E14B7}"/>
              </a:ext>
            </a:extLst>
          </p:cNvPr>
          <p:cNvPicPr>
            <a:picLocks noChangeAspect="1"/>
          </p:cNvPicPr>
          <p:nvPr/>
        </p:nvPicPr>
        <p:blipFill>
          <a:blip r:embed="rId11"/>
          <a:stretch>
            <a:fillRect/>
          </a:stretch>
        </p:blipFill>
        <p:spPr>
          <a:xfrm>
            <a:off x="4085388" y="1047502"/>
            <a:ext cx="1254094" cy="1254094"/>
          </a:xfrm>
          <a:prstGeom prst="rect">
            <a:avLst/>
          </a:prstGeom>
        </p:spPr>
      </p:pic>
      <p:sp>
        <p:nvSpPr>
          <p:cNvPr id="17" name="TextBox 6">
            <a:extLst>
              <a:ext uri="{FF2B5EF4-FFF2-40B4-BE49-F238E27FC236}">
                <a16:creationId xmlns:a16="http://schemas.microsoft.com/office/drawing/2014/main" id="{B414065B-7B2F-428E-B3E7-C1F84DE59358}"/>
              </a:ext>
            </a:extLst>
          </p:cNvPr>
          <p:cNvSpPr txBox="1"/>
          <p:nvPr/>
        </p:nvSpPr>
        <p:spPr>
          <a:xfrm>
            <a:off x="5453227" y="4866502"/>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8" name="Picture 17">
            <a:extLst>
              <a:ext uri="{FF2B5EF4-FFF2-40B4-BE49-F238E27FC236}">
                <a16:creationId xmlns:a16="http://schemas.microsoft.com/office/drawing/2014/main" id="{BF9BE004-E2C6-400C-9D1F-211FD3D89E11}"/>
              </a:ext>
            </a:extLst>
          </p:cNvPr>
          <p:cNvPicPr>
            <a:picLocks noChangeAspect="1"/>
          </p:cNvPicPr>
          <p:nvPr/>
        </p:nvPicPr>
        <p:blipFill>
          <a:blip r:embed="rId12"/>
          <a:stretch>
            <a:fillRect/>
          </a:stretch>
        </p:blipFill>
        <p:spPr>
          <a:xfrm>
            <a:off x="8643248" y="4881383"/>
            <a:ext cx="451077" cy="233910"/>
          </a:xfrm>
          <a:prstGeom prst="rect">
            <a:avLst/>
          </a:prstGeom>
        </p:spPr>
      </p:pic>
      <p:pic>
        <p:nvPicPr>
          <p:cNvPr id="15" name="Google Shape;88;p15">
            <a:hlinkClick r:id="rId13" action="ppaction://hlinksldjump"/>
            <a:extLst>
              <a:ext uri="{FF2B5EF4-FFF2-40B4-BE49-F238E27FC236}">
                <a16:creationId xmlns:a16="http://schemas.microsoft.com/office/drawing/2014/main" id="{9E282074-98A9-4B59-91AE-9C41B3313A88}"/>
              </a:ext>
            </a:extLst>
          </p:cNvPr>
          <p:cNvPicPr preferRelativeResize="0"/>
          <p:nvPr/>
        </p:nvPicPr>
        <p:blipFill>
          <a:blip r:embed="rId14">
            <a:alphaModFix/>
          </a:blip>
          <a:stretch>
            <a:fillRect/>
          </a:stretch>
        </p:blipFill>
        <p:spPr>
          <a:xfrm>
            <a:off x="1" y="1"/>
            <a:ext cx="239456" cy="242925"/>
          </a:xfrm>
          <a:prstGeom prst="rect">
            <a:avLst/>
          </a:prstGeom>
          <a:noFill/>
          <a:ln>
            <a:noFill/>
          </a:ln>
        </p:spPr>
      </p:pic>
      <p:pic>
        <p:nvPicPr>
          <p:cNvPr id="19" name="Google Shape;528;p60">
            <a:hlinkClick r:id="rId15" action="ppaction://hlinksldjump"/>
            <a:extLst>
              <a:ext uri="{FF2B5EF4-FFF2-40B4-BE49-F238E27FC236}">
                <a16:creationId xmlns:a16="http://schemas.microsoft.com/office/drawing/2014/main" id="{87F5D0C6-D8BA-45AC-AC3B-A2EA18510DEE}"/>
              </a:ext>
            </a:extLst>
          </p:cNvPr>
          <p:cNvPicPr preferRelativeResize="0"/>
          <p:nvPr/>
        </p:nvPicPr>
        <p:blipFill>
          <a:blip r:embed="rId16"/>
          <a:stretch>
            <a:fillRect/>
          </a:stretch>
        </p:blipFill>
        <p:spPr>
          <a:xfrm rot="-398067">
            <a:off x="87200" y="4812350"/>
            <a:ext cx="551223" cy="253533"/>
          </a:xfrm>
          <a:prstGeom prst="rect">
            <a:avLst/>
          </a:prstGeom>
          <a:noFill/>
          <a:ln>
            <a:noFill/>
          </a:ln>
        </p:spPr>
      </p:pic>
    </p:spTree>
    <p:extLst>
      <p:ext uri="{BB962C8B-B14F-4D97-AF65-F5344CB8AC3E}">
        <p14:creationId xmlns:p14="http://schemas.microsoft.com/office/powerpoint/2010/main" val="1455809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C3D669-D472-4F95-95BB-836DF9D3CD63}"/>
              </a:ext>
            </a:extLst>
          </p:cNvPr>
          <p:cNvPicPr>
            <a:picLocks noChangeAspect="1"/>
          </p:cNvPicPr>
          <p:nvPr/>
        </p:nvPicPr>
        <p:blipFill rotWithShape="1">
          <a:blip r:embed="rId3"/>
          <a:srcRect l="48617"/>
          <a:stretch/>
        </p:blipFill>
        <p:spPr>
          <a:xfrm>
            <a:off x="2146321" y="420695"/>
            <a:ext cx="1235754" cy="1085394"/>
          </a:xfrm>
          <a:prstGeom prst="rect">
            <a:avLst/>
          </a:prstGeom>
        </p:spPr>
      </p:pic>
      <p:pic>
        <p:nvPicPr>
          <p:cNvPr id="4" name="Picture 3">
            <a:extLst>
              <a:ext uri="{FF2B5EF4-FFF2-40B4-BE49-F238E27FC236}">
                <a16:creationId xmlns:a16="http://schemas.microsoft.com/office/drawing/2014/main" id="{7EC708FB-78A1-4F2B-AEFD-0CDEA190C3BD}"/>
              </a:ext>
            </a:extLst>
          </p:cNvPr>
          <p:cNvPicPr>
            <a:picLocks noChangeAspect="1"/>
          </p:cNvPicPr>
          <p:nvPr/>
        </p:nvPicPr>
        <p:blipFill rotWithShape="1">
          <a:blip r:embed="rId4"/>
          <a:srcRect l="47156"/>
          <a:stretch/>
        </p:blipFill>
        <p:spPr>
          <a:xfrm>
            <a:off x="2410147" y="1994154"/>
            <a:ext cx="1235754" cy="1065439"/>
          </a:xfrm>
          <a:prstGeom prst="rect">
            <a:avLst/>
          </a:prstGeom>
        </p:spPr>
      </p:pic>
      <p:pic>
        <p:nvPicPr>
          <p:cNvPr id="5" name="Picture 4">
            <a:extLst>
              <a:ext uri="{FF2B5EF4-FFF2-40B4-BE49-F238E27FC236}">
                <a16:creationId xmlns:a16="http://schemas.microsoft.com/office/drawing/2014/main" id="{96B950AC-0EFD-4A40-B3A7-0FD17FE0EEF1}"/>
              </a:ext>
            </a:extLst>
          </p:cNvPr>
          <p:cNvPicPr>
            <a:picLocks noChangeAspect="1"/>
          </p:cNvPicPr>
          <p:nvPr/>
        </p:nvPicPr>
        <p:blipFill rotWithShape="1">
          <a:blip r:embed="rId5"/>
          <a:srcRect l="44544"/>
          <a:stretch/>
        </p:blipFill>
        <p:spPr>
          <a:xfrm>
            <a:off x="6253745" y="3363178"/>
            <a:ext cx="1296830" cy="1021729"/>
          </a:xfrm>
          <a:prstGeom prst="rect">
            <a:avLst/>
          </a:prstGeom>
        </p:spPr>
      </p:pic>
      <p:pic>
        <p:nvPicPr>
          <p:cNvPr id="13" name="Picture 12">
            <a:extLst>
              <a:ext uri="{FF2B5EF4-FFF2-40B4-BE49-F238E27FC236}">
                <a16:creationId xmlns:a16="http://schemas.microsoft.com/office/drawing/2014/main" id="{A7D599B0-7752-4C19-86A3-19D282756DF2}"/>
              </a:ext>
            </a:extLst>
          </p:cNvPr>
          <p:cNvPicPr>
            <a:picLocks noChangeAspect="1"/>
          </p:cNvPicPr>
          <p:nvPr/>
        </p:nvPicPr>
        <p:blipFill>
          <a:blip r:embed="rId6"/>
          <a:stretch>
            <a:fillRect/>
          </a:stretch>
        </p:blipFill>
        <p:spPr>
          <a:xfrm flipH="1">
            <a:off x="873126" y="1785480"/>
            <a:ext cx="1183495" cy="1262394"/>
          </a:xfrm>
          <a:prstGeom prst="rect">
            <a:avLst/>
          </a:prstGeom>
        </p:spPr>
      </p:pic>
      <p:pic>
        <p:nvPicPr>
          <p:cNvPr id="16" name="Picture 15">
            <a:extLst>
              <a:ext uri="{FF2B5EF4-FFF2-40B4-BE49-F238E27FC236}">
                <a16:creationId xmlns:a16="http://schemas.microsoft.com/office/drawing/2014/main" id="{A4882051-9779-4C22-8E23-E95D70B3A47E}"/>
              </a:ext>
            </a:extLst>
          </p:cNvPr>
          <p:cNvPicPr>
            <a:picLocks noChangeAspect="1"/>
          </p:cNvPicPr>
          <p:nvPr/>
        </p:nvPicPr>
        <p:blipFill rotWithShape="1">
          <a:blip r:embed="rId7"/>
          <a:srcRect l="45804"/>
          <a:stretch/>
        </p:blipFill>
        <p:spPr>
          <a:xfrm>
            <a:off x="6253745" y="299023"/>
            <a:ext cx="1587369" cy="1328738"/>
          </a:xfrm>
          <a:prstGeom prst="rect">
            <a:avLst/>
          </a:prstGeom>
        </p:spPr>
      </p:pic>
      <p:pic>
        <p:nvPicPr>
          <p:cNvPr id="17" name="Picture 16">
            <a:extLst>
              <a:ext uri="{FF2B5EF4-FFF2-40B4-BE49-F238E27FC236}">
                <a16:creationId xmlns:a16="http://schemas.microsoft.com/office/drawing/2014/main" id="{BC142459-0D47-4DCA-A09E-70F427FF0E8C}"/>
              </a:ext>
            </a:extLst>
          </p:cNvPr>
          <p:cNvPicPr>
            <a:picLocks noChangeAspect="1"/>
          </p:cNvPicPr>
          <p:nvPr/>
        </p:nvPicPr>
        <p:blipFill>
          <a:blip r:embed="rId8"/>
          <a:stretch>
            <a:fillRect/>
          </a:stretch>
        </p:blipFill>
        <p:spPr>
          <a:xfrm>
            <a:off x="4941920" y="1785481"/>
            <a:ext cx="2623650" cy="1096103"/>
          </a:xfrm>
          <a:prstGeom prst="rect">
            <a:avLst/>
          </a:prstGeom>
        </p:spPr>
      </p:pic>
      <p:pic>
        <p:nvPicPr>
          <p:cNvPr id="18" name="Picture 17">
            <a:extLst>
              <a:ext uri="{FF2B5EF4-FFF2-40B4-BE49-F238E27FC236}">
                <a16:creationId xmlns:a16="http://schemas.microsoft.com/office/drawing/2014/main" id="{C8EDAC69-2256-4B87-8FF7-BE7A10F46812}"/>
              </a:ext>
            </a:extLst>
          </p:cNvPr>
          <p:cNvPicPr>
            <a:picLocks noChangeAspect="1"/>
          </p:cNvPicPr>
          <p:nvPr/>
        </p:nvPicPr>
        <p:blipFill>
          <a:blip r:embed="rId9"/>
          <a:stretch>
            <a:fillRect/>
          </a:stretch>
        </p:blipFill>
        <p:spPr>
          <a:xfrm>
            <a:off x="1076421" y="3650450"/>
            <a:ext cx="980200" cy="1072356"/>
          </a:xfrm>
          <a:prstGeom prst="rect">
            <a:avLst/>
          </a:prstGeom>
        </p:spPr>
      </p:pic>
      <p:pic>
        <p:nvPicPr>
          <p:cNvPr id="19" name="Picture 18">
            <a:extLst>
              <a:ext uri="{FF2B5EF4-FFF2-40B4-BE49-F238E27FC236}">
                <a16:creationId xmlns:a16="http://schemas.microsoft.com/office/drawing/2014/main" id="{86E152A5-773A-4C02-A64C-CC77E9E2922F}"/>
              </a:ext>
            </a:extLst>
          </p:cNvPr>
          <p:cNvPicPr>
            <a:picLocks noChangeAspect="1"/>
          </p:cNvPicPr>
          <p:nvPr/>
        </p:nvPicPr>
        <p:blipFill rotWithShape="1">
          <a:blip r:embed="rId10"/>
          <a:srcRect l="56959"/>
          <a:stretch/>
        </p:blipFill>
        <p:spPr>
          <a:xfrm>
            <a:off x="2475746" y="3480006"/>
            <a:ext cx="1170155" cy="1175147"/>
          </a:xfrm>
          <a:prstGeom prst="rect">
            <a:avLst/>
          </a:prstGeom>
        </p:spPr>
      </p:pic>
      <p:sp>
        <p:nvSpPr>
          <p:cNvPr id="14" name="TextBox 6">
            <a:extLst>
              <a:ext uri="{FF2B5EF4-FFF2-40B4-BE49-F238E27FC236}">
                <a16:creationId xmlns:a16="http://schemas.microsoft.com/office/drawing/2014/main" id="{337A214F-B5B6-4E01-9DF7-C006C13C722C}"/>
              </a:ext>
            </a:extLst>
          </p:cNvPr>
          <p:cNvSpPr txBox="1"/>
          <p:nvPr/>
        </p:nvSpPr>
        <p:spPr>
          <a:xfrm>
            <a:off x="5453227" y="4866502"/>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5EA71D52-6CA0-4F2E-8989-F403B25920EB}"/>
              </a:ext>
            </a:extLst>
          </p:cNvPr>
          <p:cNvPicPr>
            <a:picLocks noChangeAspect="1"/>
          </p:cNvPicPr>
          <p:nvPr/>
        </p:nvPicPr>
        <p:blipFill>
          <a:blip r:embed="rId11"/>
          <a:stretch>
            <a:fillRect/>
          </a:stretch>
        </p:blipFill>
        <p:spPr>
          <a:xfrm>
            <a:off x="8643248" y="4881383"/>
            <a:ext cx="451077" cy="233910"/>
          </a:xfrm>
          <a:prstGeom prst="rect">
            <a:avLst/>
          </a:prstGeom>
        </p:spPr>
      </p:pic>
      <p:pic>
        <p:nvPicPr>
          <p:cNvPr id="9" name="Picture 8">
            <a:extLst>
              <a:ext uri="{FF2B5EF4-FFF2-40B4-BE49-F238E27FC236}">
                <a16:creationId xmlns:a16="http://schemas.microsoft.com/office/drawing/2014/main" id="{BAE401C9-7463-415C-8B31-240A20D2D4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95232" y="3320125"/>
            <a:ext cx="1205738" cy="1107836"/>
          </a:xfrm>
          <a:prstGeom prst="rect">
            <a:avLst/>
          </a:prstGeom>
        </p:spPr>
      </p:pic>
      <p:pic>
        <p:nvPicPr>
          <p:cNvPr id="11" name="Graphic 10">
            <a:extLst>
              <a:ext uri="{FF2B5EF4-FFF2-40B4-BE49-F238E27FC236}">
                <a16:creationId xmlns:a16="http://schemas.microsoft.com/office/drawing/2014/main" id="{A208CD5A-9B8A-4491-A82C-54D19290072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2457" y="299022"/>
            <a:ext cx="1654163" cy="1124270"/>
          </a:xfrm>
          <a:prstGeom prst="rect">
            <a:avLst/>
          </a:prstGeom>
        </p:spPr>
      </p:pic>
      <p:pic>
        <p:nvPicPr>
          <p:cNvPr id="21" name="Picture 20">
            <a:extLst>
              <a:ext uri="{FF2B5EF4-FFF2-40B4-BE49-F238E27FC236}">
                <a16:creationId xmlns:a16="http://schemas.microsoft.com/office/drawing/2014/main" id="{0BBC5DEA-0DBD-4D36-9D75-60BCC256608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11073" y="187538"/>
            <a:ext cx="1235754" cy="1235754"/>
          </a:xfrm>
          <a:prstGeom prst="rect">
            <a:avLst/>
          </a:prstGeom>
        </p:spPr>
      </p:pic>
      <p:pic>
        <p:nvPicPr>
          <p:cNvPr id="22" name="Google Shape;88;p15">
            <a:hlinkClick r:id="rId16" action="ppaction://hlinksldjump"/>
            <a:extLst>
              <a:ext uri="{FF2B5EF4-FFF2-40B4-BE49-F238E27FC236}">
                <a16:creationId xmlns:a16="http://schemas.microsoft.com/office/drawing/2014/main" id="{9CB75BED-A624-4F74-BA34-C36B824D06AD}"/>
              </a:ext>
            </a:extLst>
          </p:cNvPr>
          <p:cNvPicPr preferRelativeResize="0"/>
          <p:nvPr/>
        </p:nvPicPr>
        <p:blipFill>
          <a:blip r:embed="rId17">
            <a:alphaModFix/>
          </a:blip>
          <a:stretch>
            <a:fillRect/>
          </a:stretch>
        </p:blipFill>
        <p:spPr>
          <a:xfrm>
            <a:off x="1" y="1"/>
            <a:ext cx="239456" cy="242925"/>
          </a:xfrm>
          <a:prstGeom prst="rect">
            <a:avLst/>
          </a:prstGeom>
          <a:noFill/>
          <a:ln>
            <a:noFill/>
          </a:ln>
        </p:spPr>
      </p:pic>
      <p:pic>
        <p:nvPicPr>
          <p:cNvPr id="23" name="Google Shape;528;p60">
            <a:hlinkClick r:id="rId18" action="ppaction://hlinksldjump"/>
            <a:extLst>
              <a:ext uri="{FF2B5EF4-FFF2-40B4-BE49-F238E27FC236}">
                <a16:creationId xmlns:a16="http://schemas.microsoft.com/office/drawing/2014/main" id="{02EC06FD-C9B2-4275-9848-010951569758}"/>
              </a:ext>
            </a:extLst>
          </p:cNvPr>
          <p:cNvPicPr preferRelativeResize="0"/>
          <p:nvPr/>
        </p:nvPicPr>
        <p:blipFill>
          <a:blip r:embed="rId19"/>
          <a:stretch>
            <a:fillRect/>
          </a:stretch>
        </p:blipFill>
        <p:spPr>
          <a:xfrm rot="-398067">
            <a:off x="90503" y="4830205"/>
            <a:ext cx="541560" cy="254657"/>
          </a:xfrm>
          <a:prstGeom prst="rect">
            <a:avLst/>
          </a:prstGeom>
          <a:noFill/>
          <a:ln>
            <a:noFill/>
          </a:ln>
        </p:spPr>
      </p:pic>
    </p:spTree>
    <p:extLst>
      <p:ext uri="{BB962C8B-B14F-4D97-AF65-F5344CB8AC3E}">
        <p14:creationId xmlns:p14="http://schemas.microsoft.com/office/powerpoint/2010/main" val="357768947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1264</TotalTime>
  <Words>1000</Words>
  <Application>Microsoft Office PowerPoint</Application>
  <PresentationFormat>On-screen Show (16:9)</PresentationFormat>
  <Paragraphs>122</Paragraphs>
  <Slides>22</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Kristen ITC</vt:lpstr>
      <vt:lpstr>Comic Sans MS</vt:lpstr>
      <vt:lpstr>Ink Free</vt:lpstr>
      <vt:lpstr>Amatic SC</vt:lpstr>
      <vt:lpstr>Times New Roman</vt:lpstr>
      <vt:lpstr>Calibri</vt:lpstr>
      <vt:lpstr>Arial</vt:lpstr>
      <vt:lpstr>Simple Light</vt:lpstr>
      <vt:lpstr>PowerPoint Presentation</vt:lpstr>
      <vt:lpstr>Acknowledgment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Schmidt, Susan R. (HSC)</dc:creator>
  <cp:lastModifiedBy>Peters, Lindsey (OUH)</cp:lastModifiedBy>
  <cp:revision>78</cp:revision>
  <dcterms:modified xsi:type="dcterms:W3CDTF">2023-01-10T20:54:53Z</dcterms:modified>
</cp:coreProperties>
</file>