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97" r:id="rId4"/>
    <p:sldId id="298" r:id="rId5"/>
    <p:sldId id="296" r:id="rId6"/>
    <p:sldId id="299" r:id="rId7"/>
    <p:sldId id="295" r:id="rId8"/>
    <p:sldId id="292" r:id="rId9"/>
    <p:sldId id="293" r:id="rId10"/>
    <p:sldId id="282" r:id="rId11"/>
    <p:sldId id="289" r:id="rId12"/>
    <p:sldId id="284" r:id="rId13"/>
    <p:sldId id="274" r:id="rId14"/>
    <p:sldId id="290" r:id="rId15"/>
    <p:sldId id="291" r:id="rId16"/>
    <p:sldId id="294" r:id="rId17"/>
    <p:sldId id="300" r:id="rId18"/>
    <p:sldId id="30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5" autoAdjust="0"/>
    <p:restoredTop sz="72515" autoAdjust="0"/>
  </p:normalViewPr>
  <p:slideViewPr>
    <p:cSldViewPr snapToGrid="0">
      <p:cViewPr varScale="1">
        <p:scale>
          <a:sx n="75" d="100"/>
          <a:sy n="75" d="100"/>
        </p:scale>
        <p:origin x="1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EDF1C-51A6-4229-ADB7-42B5C2815FB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34E7C-AF22-4FF1-8B98-ABD8F2A1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e8e2f33a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e8e2f33ae_0_2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Structure sessions to be predictable </a:t>
            </a:r>
            <a:r>
              <a:rPr lang="en-US"/>
              <a:t>and safe for kids..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alternate version of structuring the sessions: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34E7C-AF22-4FF1-8B98-ABD8F2A1B8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5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both positive memories and trauma memories on here with goal of establishing fear hierarchy (the chapters they will complete in narration)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34E7C-AF22-4FF1-8B98-ABD8F2A1B8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to cue checking in on distress level throughout session and pausing as needed.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34E7C-AF22-4FF1-8B98-ABD8F2A1B8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Depending on case, can use to allow to nonverbally identify what abuse occurred. Next step of exposure would be verbally describing.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34E7C-AF22-4FF1-8B98-ABD8F2A1B8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21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any other relevant Qs, These are simply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34E7C-AF22-4FF1-8B98-ABD8F2A1B8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2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4EF3-895A-422E-9490-7B6570CC4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92A64-271B-41D1-8B8A-86C59AD1B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90E5F-9480-4901-8E4C-F861B5AD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6CBB3-CFF3-48D2-BB95-8B909DE9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D8119-4541-42CF-AB9D-E0D86D50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A0D2-5F99-4239-BECF-D43D2049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119DB-C6B3-45F6-B863-7E710B07D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D8166-CE00-4934-95EB-6FBACA7A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4A359-3B34-434B-8036-D4182EC4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9386C-D51D-45EF-8E72-1BCA0A2A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DF914-3E3C-4E40-9E7F-6F3C189DB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E62FB-57B4-4EE9-B766-17E22BF6A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951D-8B7C-444C-8123-BD9380D0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32971-1388-42BA-90B6-52F4318BF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FDD96-3128-405B-8697-81220A23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2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8AAB-0BFF-4E8F-B782-20B99369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26BA-76FA-4674-973B-48D5C64FC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ABF73-2BFF-47FB-B5C6-DE25A692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34CDE-4E7C-4846-A443-CE6F8EFB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00F74-5D2B-42EB-BD7B-A6755815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5994E-A51A-4C0F-91E5-B9385888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65BD0-C160-490B-9340-DAD23D8AB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D18E-8F20-4FE7-BE27-E7DA857F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EC00-AA7A-49DB-82E2-BB188752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36417-816C-44AA-A6A7-23D2DF68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5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DC75-A001-424A-AD3E-AED3201F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1B76E-4952-4CFD-A9CB-3CE7C0EF7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8BCC7-09B1-4E43-AF88-8192CE40A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1562F-45D9-47AF-8AF8-FC92CA1D9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00140-4C0F-4204-BBDD-BEC63C26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2C98-34F9-4A68-AC0D-F7DF4DEC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805D-E2FE-4FB0-B221-8A78DBA0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D6BE5-4DAB-470D-92AF-2886AA326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77180-9BC3-4265-B196-BBAAA6C92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F9074-3E92-458E-B1B4-F97FB63FD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57980-B0CB-4929-BC0F-BC96D8885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FE71DC-97FF-4797-B3F1-1FCE8509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83D0E-BE43-43C4-BC0B-79C9590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84B1AE-4FD1-4C03-9167-5641DE31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8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7FB0-1F5C-4B9A-BED6-DE6716C9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0142E-73A7-440D-9F7C-31C46C7D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07D32-FE23-443B-8D8C-97FF9B87E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1D61-FA95-444A-BE5B-B0ACEC21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1CDAD-8326-4B63-BF9A-719F28ED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835E7-65A2-4ACE-BA43-271A99BA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7D06B-13C6-40B5-B545-69409774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4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CCC3-630D-4F4F-8B75-751F1E75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44FD-5A99-4D89-86A8-6F21BB2D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B261F-5F0B-4BDC-A162-B69D2A9A0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DEF1A-8B25-4E67-92B5-792024EE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7332F-440A-46E3-90CC-A2C15C5B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00D35-BED5-4C12-8392-91726B6B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8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A44E-7A06-4E54-B1BC-E22A91F9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2ACA8-33CC-4769-81E4-DFD2CCB17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B1F20-9D88-4384-9E38-D2CC6CEDE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28BBE-F339-4EDF-A695-31F4CBC6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A7C64-28F0-4A70-B4A6-30B123C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2152B-5266-4316-BF5E-275455B3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3226D-DFEE-4554-8527-ECA643F8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A2601-3B12-4D2D-90BA-F2015385E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2EE49-E174-4D65-82FF-DD6F27A5B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C14B8-C215-4E26-801F-75F87E847178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CE0C5-AE76-467E-B0A9-395F3E052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4D34-CD98-4993-8258-71C44014A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5B5A4-5D83-4142-85A5-F2E9356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6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8EF01-81F8-414E-8D44-BBC81E16B4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TN of Child Sexual Abuse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AE435-7E07-4E84-B7F3-1AB099664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Interactive ppt to develop sexual abuse narrative. Visual icons can be ‘collected’ as the youth works through their story to show their progress. Feelings check-in and relaxers slide can be moved as needed. All slides can be tailored to meet needs of clients.</a:t>
            </a:r>
          </a:p>
        </p:txBody>
      </p:sp>
    </p:spTree>
    <p:extLst>
      <p:ext uri="{BB962C8B-B14F-4D97-AF65-F5344CB8AC3E}">
        <p14:creationId xmlns:p14="http://schemas.microsoft.com/office/powerpoint/2010/main" val="370964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0C8BC1-DFCA-4BDC-B0E1-34272F65D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133" y="858520"/>
            <a:ext cx="6426200" cy="5140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2B5B6B-7279-4F69-A0F3-D5C4ADCCB913}"/>
              </a:ext>
            </a:extLst>
          </p:cNvPr>
          <p:cNvSpPr txBox="1"/>
          <p:nvPr/>
        </p:nvSpPr>
        <p:spPr>
          <a:xfrm>
            <a:off x="2760133" y="203200"/>
            <a:ext cx="6671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Tell what the sexual abuse was. What happened?</a:t>
            </a:r>
          </a:p>
        </p:txBody>
      </p:sp>
    </p:spTree>
    <p:extLst>
      <p:ext uri="{BB962C8B-B14F-4D97-AF65-F5344CB8AC3E}">
        <p14:creationId xmlns:p14="http://schemas.microsoft.com/office/powerpoint/2010/main" val="18585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77F30-3761-453B-94BF-464267AB0EF1}"/>
              </a:ext>
            </a:extLst>
          </p:cNvPr>
          <p:cNvSpPr txBox="1"/>
          <p:nvPr/>
        </p:nvSpPr>
        <p:spPr>
          <a:xfrm>
            <a:off x="958467" y="1035586"/>
            <a:ext cx="97168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During the sexual abuse,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Where were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were you wearing?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000500" lvl="8" indent="-342900">
              <a:buFont typeface="Arial" panose="020B0604020202020204" pitchFamily="34" charset="0"/>
              <a:buChar char="•"/>
            </a:pPr>
            <a:r>
              <a:rPr lang="en-US" sz="2400" dirty="0"/>
              <a:t>What was AP wearing?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FB31FC-AD8F-45AE-BC31-100820C0F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23" y="2477544"/>
            <a:ext cx="1618000" cy="17843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DAFA2D-D4B2-4687-9350-BA26AFF52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7" y="4038078"/>
            <a:ext cx="1618000" cy="17843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869C7B-9168-4CDF-9E27-E0BD67BD34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422" y="1672707"/>
            <a:ext cx="1485347" cy="145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0DD0B6-C4B0-4D5C-9205-90E20BA46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18" y="1898774"/>
            <a:ext cx="3256995" cy="30604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A47EF3-4841-41B6-B2A0-2ED4C4A8C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031" y="1833917"/>
            <a:ext cx="2766575" cy="31901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AA2896-F940-4285-8502-EB9315B0F225}"/>
              </a:ext>
            </a:extLst>
          </p:cNvPr>
          <p:cNvSpPr txBox="1"/>
          <p:nvPr/>
        </p:nvSpPr>
        <p:spPr>
          <a:xfrm>
            <a:off x="1625600" y="491067"/>
            <a:ext cx="8669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During the sexual abuse,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were you feeling?				* What were you thinking? </a:t>
            </a:r>
          </a:p>
        </p:txBody>
      </p:sp>
    </p:spTree>
    <p:extLst>
      <p:ext uri="{BB962C8B-B14F-4D97-AF65-F5344CB8AC3E}">
        <p14:creationId xmlns:p14="http://schemas.microsoft.com/office/powerpoint/2010/main" val="270395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6B33F-6EF9-4165-9155-DDF51FC726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		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5E8EFD-EF8B-4B26-B6C8-DF76278B3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16" y="2077595"/>
            <a:ext cx="3027116" cy="32215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4F8191-527C-492E-BD75-7412DF445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131" y="2077595"/>
            <a:ext cx="2833691" cy="30026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78E7B9-6C6E-497A-B6AA-E6CF9FCCFD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738" y="1741723"/>
            <a:ext cx="3295575" cy="40623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70BEC-87C6-4C4F-A29C-94D1F237319B}"/>
              </a:ext>
            </a:extLst>
          </p:cNvPr>
          <p:cNvSpPr txBox="1"/>
          <p:nvPr/>
        </p:nvSpPr>
        <p:spPr>
          <a:xfrm>
            <a:off x="982133" y="508000"/>
            <a:ext cx="1002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During the sexual abuse, what were you seeing? Hearing? Physical feelings in your body?</a:t>
            </a:r>
          </a:p>
        </p:txBody>
      </p:sp>
    </p:spTree>
    <p:extLst>
      <p:ext uri="{BB962C8B-B14F-4D97-AF65-F5344CB8AC3E}">
        <p14:creationId xmlns:p14="http://schemas.microsoft.com/office/powerpoint/2010/main" val="237860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77F30-3761-453B-94BF-464267AB0EF1}"/>
              </a:ext>
            </a:extLst>
          </p:cNvPr>
          <p:cNvSpPr txBox="1"/>
          <p:nvPr/>
        </p:nvSpPr>
        <p:spPr>
          <a:xfrm>
            <a:off x="958467" y="1035586"/>
            <a:ext cx="97168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the sexual abuse,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did you do?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did AP do?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did AP say?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C7D535-A068-4327-980D-B029EB83A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37" y="1922453"/>
            <a:ext cx="1914525" cy="2381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D58BD8-9ED9-4D2A-92B9-B5614049D6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69" y="4600936"/>
            <a:ext cx="1949859" cy="206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77F30-3761-453B-94BF-464267AB0EF1}"/>
              </a:ext>
            </a:extLst>
          </p:cNvPr>
          <p:cNvSpPr txBox="1"/>
          <p:nvPr/>
        </p:nvSpPr>
        <p:spPr>
          <a:xfrm>
            <a:off x="958467" y="1035586"/>
            <a:ext cx="97168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the sexual abuse,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did you feel?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were you thinking?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29AA6-236E-4C6F-9735-8FDA82854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006" y="1538651"/>
            <a:ext cx="2209800" cy="2076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F4BABD-80A2-4253-B2A8-E1B65E8F5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543" y="4042807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6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B11CE1-25F1-4096-9A2A-693227F83FFB}"/>
              </a:ext>
            </a:extLst>
          </p:cNvPr>
          <p:cNvSpPr txBox="1"/>
          <p:nvPr/>
        </p:nvSpPr>
        <p:spPr>
          <a:xfrm>
            <a:off x="2353733" y="762000"/>
            <a:ext cx="719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Let’s review everything you have shared so far.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7114A6-C093-41ED-983B-665351F89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981" y="2621465"/>
            <a:ext cx="3450103" cy="244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45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B288-10AC-4E8F-A056-EB4D1B94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Chapter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B4C33-CA5B-47E8-B894-311F55DF3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blank versions of prior slides to continue in narration of heavier and heaviest memories.</a:t>
            </a:r>
          </a:p>
          <a:p>
            <a:r>
              <a:rPr lang="en-US" dirty="0"/>
              <a:t>Adjust as needed to fit for youth </a:t>
            </a:r>
          </a:p>
        </p:txBody>
      </p:sp>
    </p:spTree>
    <p:extLst>
      <p:ext uri="{BB962C8B-B14F-4D97-AF65-F5344CB8AC3E}">
        <p14:creationId xmlns:p14="http://schemas.microsoft.com/office/powerpoint/2010/main" val="1698109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BECF-BB9B-4020-9685-722DE83BD6D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966FF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My Future!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59370-D40D-418E-BB63-212ACB613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 felt before counseling:</a:t>
            </a:r>
          </a:p>
          <a:p>
            <a:r>
              <a:rPr lang="en-US" dirty="0"/>
              <a:t>How I feel now:</a:t>
            </a:r>
          </a:p>
          <a:p>
            <a:r>
              <a:rPr lang="en-US" dirty="0"/>
              <a:t>What has changed?</a:t>
            </a:r>
          </a:p>
          <a:p>
            <a:r>
              <a:rPr lang="en-US" dirty="0"/>
              <a:t>What would I tell other kids?</a:t>
            </a:r>
          </a:p>
          <a:p>
            <a:r>
              <a:rPr lang="en-US" dirty="0"/>
              <a:t>What is my life going to be like?</a:t>
            </a:r>
          </a:p>
        </p:txBody>
      </p:sp>
    </p:spTree>
    <p:extLst>
      <p:ext uri="{BB962C8B-B14F-4D97-AF65-F5344CB8AC3E}">
        <p14:creationId xmlns:p14="http://schemas.microsoft.com/office/powerpoint/2010/main" val="394836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e8e2f33ae_0_27"/>
          <p:cNvSpPr txBox="1"/>
          <p:nvPr/>
        </p:nvSpPr>
        <p:spPr>
          <a:xfrm>
            <a:off x="1145219" y="0"/>
            <a:ext cx="9376026" cy="172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3200" b="1" kern="0" dirty="0">
                <a:latin typeface="Amatic SC"/>
                <a:ea typeface="Amatic SC"/>
                <a:cs typeface="Amatic SC"/>
                <a:sym typeface="Amatic SC"/>
              </a:rPr>
              <a:t>Telling my story!!  I may have some heavy feelings when I tell my story. It is time to take a break if my heavy feelings are:</a:t>
            </a:r>
            <a:endParaRPr sz="3200" b="1" kern="0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74" name="Google Shape;74;gbe8e2f33ae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9830" y="1665391"/>
            <a:ext cx="7789265" cy="50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be8e2f33ae_0_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570" y="1256034"/>
            <a:ext cx="1171353" cy="5412823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be8e2f33ae_0_27"/>
          <p:cNvSpPr/>
          <p:nvPr/>
        </p:nvSpPr>
        <p:spPr>
          <a:xfrm>
            <a:off x="6898513" y="3626360"/>
            <a:ext cx="1072000" cy="1072000"/>
          </a:xfrm>
          <a:prstGeom prst="hear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##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4614D-BF3B-43FD-9B1D-7E8DC972E156}"/>
              </a:ext>
            </a:extLst>
          </p:cNvPr>
          <p:cNvSpPr txBox="1"/>
          <p:nvPr/>
        </p:nvSpPr>
        <p:spPr>
          <a:xfrm>
            <a:off x="9556002" y="1736749"/>
            <a:ext cx="2376865" cy="4524315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RELAXER BREAKS: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END OF SESSION: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**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E3A86-EBC5-4736-B96F-BBDD892FC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490343"/>
            <a:ext cx="1997874" cy="1877313"/>
          </a:xfrm>
          <a:prstGeom prst="rect">
            <a:avLst/>
          </a:prstGeom>
        </p:spPr>
      </p:pic>
      <p:pic>
        <p:nvPicPr>
          <p:cNvPr id="3" name="Google Shape;74;gbe8e2f33ae_0_27">
            <a:extLst>
              <a:ext uri="{FF2B5EF4-FFF2-40B4-BE49-F238E27FC236}">
                <a16:creationId xmlns:a16="http://schemas.microsoft.com/office/drawing/2014/main" id="{C678B8CF-B42F-460E-AACC-34E4F8044E4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63840" y="1554480"/>
            <a:ext cx="2897495" cy="25196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FF2559-0D71-4228-8B7D-E4CAF8E24C95}"/>
              </a:ext>
            </a:extLst>
          </p:cNvPr>
          <p:cNvSpPr txBox="1"/>
          <p:nvPr/>
        </p:nvSpPr>
        <p:spPr>
          <a:xfrm>
            <a:off x="2600960" y="172719"/>
            <a:ext cx="7802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966FF"/>
                </a:solidFill>
              </a:rPr>
              <a:t>These are the feelings that might come up for me as I share my memories of ____________________ .</a:t>
            </a:r>
          </a:p>
          <a:p>
            <a:endParaRPr lang="en-US" sz="3600" dirty="0">
              <a:solidFill>
                <a:srgbClr val="9966FF"/>
              </a:solidFill>
            </a:endParaRPr>
          </a:p>
          <a:p>
            <a:r>
              <a:rPr lang="en-US" sz="3600" dirty="0">
                <a:solidFill>
                  <a:srgbClr val="9966FF"/>
                </a:solidFill>
              </a:rPr>
              <a:t>Feelings:</a:t>
            </a:r>
          </a:p>
          <a:p>
            <a:endParaRPr lang="en-US" sz="3600" dirty="0">
              <a:solidFill>
                <a:srgbClr val="9966FF"/>
              </a:solidFill>
            </a:endParaRPr>
          </a:p>
          <a:p>
            <a:endParaRPr lang="en-US" sz="3600" dirty="0">
              <a:solidFill>
                <a:srgbClr val="9966FF"/>
              </a:solidFill>
            </a:endParaRPr>
          </a:p>
          <a:p>
            <a:endParaRPr lang="en-US" sz="3600" dirty="0">
              <a:solidFill>
                <a:srgbClr val="9966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FF78B6-FE35-49E1-B4A1-1E79BBBE3382}"/>
              </a:ext>
            </a:extLst>
          </p:cNvPr>
          <p:cNvSpPr txBox="1"/>
          <p:nvPr/>
        </p:nvSpPr>
        <p:spPr>
          <a:xfrm>
            <a:off x="7863840" y="4196080"/>
            <a:ext cx="319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966FF"/>
                </a:solidFill>
              </a:rPr>
              <a:t>Where should I pause and do a relaxer?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93683-9930-4D3A-8BD4-FBF9D8552B80}"/>
              </a:ext>
            </a:extLst>
          </p:cNvPr>
          <p:cNvSpPr txBox="1"/>
          <p:nvPr/>
        </p:nvSpPr>
        <p:spPr>
          <a:xfrm>
            <a:off x="355600" y="4551680"/>
            <a:ext cx="6969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9966FF"/>
                </a:solidFill>
              </a:rPr>
              <a:t>Relaxers I can use:</a:t>
            </a:r>
          </a:p>
          <a:p>
            <a:endParaRPr lang="en-US" sz="2800" dirty="0">
              <a:solidFill>
                <a:srgbClr val="9966FF"/>
              </a:solidFill>
            </a:endParaRPr>
          </a:p>
          <a:p>
            <a:endParaRPr lang="en-US" sz="2800" dirty="0">
              <a:solidFill>
                <a:srgbClr val="9966FF"/>
              </a:solidFill>
            </a:endParaRPr>
          </a:p>
          <a:p>
            <a:endParaRPr lang="en-US" sz="2800" dirty="0">
              <a:solidFill>
                <a:srgbClr val="9966FF"/>
              </a:solidFill>
            </a:endParaRPr>
          </a:p>
          <a:p>
            <a:r>
              <a:rPr lang="en-US" sz="2800" dirty="0">
                <a:solidFill>
                  <a:srgbClr val="9966FF"/>
                </a:solidFill>
              </a:rPr>
              <a:t>End of Session Enjoyable Activity: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08C84-51E8-4385-905F-0F52A63935C5}"/>
              </a:ext>
            </a:extLst>
          </p:cNvPr>
          <p:cNvSpPr txBox="1"/>
          <p:nvPr/>
        </p:nvSpPr>
        <p:spPr>
          <a:xfrm>
            <a:off x="223520" y="264731"/>
            <a:ext cx="2255520" cy="1569660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My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In- Session Safety Plan</a:t>
            </a:r>
          </a:p>
        </p:txBody>
      </p:sp>
    </p:spTree>
    <p:extLst>
      <p:ext uri="{BB962C8B-B14F-4D97-AF65-F5344CB8AC3E}">
        <p14:creationId xmlns:p14="http://schemas.microsoft.com/office/powerpoint/2010/main" val="12434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AC1E8-6023-439A-94CE-4B49A4C0AFA3}"/>
              </a:ext>
            </a:extLst>
          </p:cNvPr>
          <p:cNvSpPr txBox="1"/>
          <p:nvPr/>
        </p:nvSpPr>
        <p:spPr>
          <a:xfrm>
            <a:off x="1686560" y="243840"/>
            <a:ext cx="9154160" cy="584775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Name’s Time 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3C1090-D068-4B74-9846-9F9A4517F88C}"/>
              </a:ext>
            </a:extLst>
          </p:cNvPr>
          <p:cNvCxnSpPr/>
          <p:nvPr/>
        </p:nvCxnSpPr>
        <p:spPr>
          <a:xfrm>
            <a:off x="463826" y="3180522"/>
            <a:ext cx="11039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0B98AF-1405-4722-95B4-E78AC3C71D8C}"/>
              </a:ext>
            </a:extLst>
          </p:cNvPr>
          <p:cNvSpPr txBox="1"/>
          <p:nvPr/>
        </p:nvSpPr>
        <p:spPr>
          <a:xfrm>
            <a:off x="291548" y="3551583"/>
            <a:ext cx="72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Born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1A93F9-E88A-44F0-8B71-BD7BCF5BE981}"/>
              </a:ext>
            </a:extLst>
          </p:cNvPr>
          <p:cNvSpPr txBox="1"/>
          <p:nvPr/>
        </p:nvSpPr>
        <p:spPr>
          <a:xfrm>
            <a:off x="11211339" y="3551583"/>
            <a:ext cx="728869" cy="36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79AA72-0109-4F88-BA43-67FCDAD03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8" y="5532430"/>
            <a:ext cx="1106093" cy="1081730"/>
          </a:xfrm>
          <a:prstGeom prst="rect">
            <a:avLst/>
          </a:prstGeom>
        </p:spPr>
      </p:pic>
      <p:sp>
        <p:nvSpPr>
          <p:cNvPr id="8" name="Explosion: 14 Points 7">
            <a:extLst>
              <a:ext uri="{FF2B5EF4-FFF2-40B4-BE49-F238E27FC236}">
                <a16:creationId xmlns:a16="http://schemas.microsoft.com/office/drawing/2014/main" id="{18CF75A1-F05B-44DD-BCD4-009E71815093}"/>
              </a:ext>
            </a:extLst>
          </p:cNvPr>
          <p:cNvSpPr/>
          <p:nvPr/>
        </p:nvSpPr>
        <p:spPr>
          <a:xfrm>
            <a:off x="1397641" y="5532430"/>
            <a:ext cx="1533718" cy="118640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FEFF64CA-9FDA-4932-918E-12A54F2AB3DA}"/>
              </a:ext>
            </a:extLst>
          </p:cNvPr>
          <p:cNvSpPr/>
          <p:nvPr/>
        </p:nvSpPr>
        <p:spPr>
          <a:xfrm>
            <a:off x="2931359" y="5741790"/>
            <a:ext cx="1311965" cy="977048"/>
          </a:xfrm>
          <a:prstGeom prst="hear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108FEB-5E74-481F-AB6E-7D1831551E48}"/>
              </a:ext>
            </a:extLst>
          </p:cNvPr>
          <p:cNvSpPr txBox="1"/>
          <p:nvPr/>
        </p:nvSpPr>
        <p:spPr>
          <a:xfrm>
            <a:off x="463826" y="3180522"/>
            <a:ext cx="11264348" cy="36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	2		3		4		5		6 …</a:t>
            </a:r>
          </a:p>
        </p:txBody>
      </p:sp>
    </p:spTree>
    <p:extLst>
      <p:ext uri="{BB962C8B-B14F-4D97-AF65-F5344CB8AC3E}">
        <p14:creationId xmlns:p14="http://schemas.microsoft.com/office/powerpoint/2010/main" val="112772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E3A86-EBC5-4736-B96F-BBDD892FC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8" y="2238375"/>
            <a:ext cx="3042135" cy="2858558"/>
          </a:xfrm>
          <a:prstGeom prst="rect">
            <a:avLst/>
          </a:prstGeom>
        </p:spPr>
      </p:pic>
      <p:pic>
        <p:nvPicPr>
          <p:cNvPr id="3" name="Google Shape;74;gbe8e2f33ae_0_27">
            <a:extLst>
              <a:ext uri="{FF2B5EF4-FFF2-40B4-BE49-F238E27FC236}">
                <a16:creationId xmlns:a16="http://schemas.microsoft.com/office/drawing/2014/main" id="{C678B8CF-B42F-460E-AACC-34E4F8044E4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2630" y="1529924"/>
            <a:ext cx="7789265" cy="505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426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41362D-5D10-44B6-ABD2-F6BBF187A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965218"/>
              </p:ext>
            </p:extLst>
          </p:nvPr>
        </p:nvGraphicFramePr>
        <p:xfrm>
          <a:off x="2305878" y="719665"/>
          <a:ext cx="7854122" cy="527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122">
                  <a:extLst>
                    <a:ext uri="{9D8B030D-6E8A-4147-A177-3AD203B41FA5}">
                      <a16:colId xmlns:a16="http://schemas.microsoft.com/office/drawing/2014/main" val="20074655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59593060"/>
                    </a:ext>
                  </a:extLst>
                </a:gridCol>
              </a:tblGrid>
              <a:tr h="8783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BOOK NAME</a:t>
                      </a:r>
                    </a:p>
                  </a:txBody>
                  <a:tcP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717343"/>
                  </a:ext>
                </a:extLst>
              </a:tr>
              <a:tr h="8783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 1: Positive Memory</a:t>
                      </a:r>
                    </a:p>
                  </a:txBody>
                  <a:tcP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90954"/>
                  </a:ext>
                </a:extLst>
              </a:tr>
              <a:tr h="8783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Ch. 2: Heavy Memory</a:t>
                      </a:r>
                    </a:p>
                  </a:txBody>
                  <a:tcP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01038"/>
                  </a:ext>
                </a:extLst>
              </a:tr>
              <a:tr h="8783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Ch. 3: Heavier Memory</a:t>
                      </a:r>
                    </a:p>
                  </a:txBody>
                  <a:tcP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28656"/>
                  </a:ext>
                </a:extLst>
              </a:tr>
              <a:tr h="8783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Ch. 4: Heaviest Memory</a:t>
                      </a:r>
                    </a:p>
                  </a:txBody>
                  <a:tcP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171719"/>
                  </a:ext>
                </a:extLst>
              </a:tr>
              <a:tr h="8783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Ch.5 : My Future/What I Would Tell Others</a:t>
                      </a:r>
                    </a:p>
                  </a:txBody>
                  <a:tcP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113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5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8D9C64-C171-4FE6-BF3E-5428C0E6D163}"/>
              </a:ext>
            </a:extLst>
          </p:cNvPr>
          <p:cNvSpPr txBox="1"/>
          <p:nvPr/>
        </p:nvSpPr>
        <p:spPr>
          <a:xfrm>
            <a:off x="1676400" y="728133"/>
            <a:ext cx="904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Title of my Heavy Memory: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E2D891-E05E-4260-A828-3CFFC53BF99A}"/>
              </a:ext>
            </a:extLst>
          </p:cNvPr>
          <p:cNvSpPr txBox="1"/>
          <p:nvPr/>
        </p:nvSpPr>
        <p:spPr>
          <a:xfrm>
            <a:off x="2624667" y="2598003"/>
            <a:ext cx="7687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Therapist can use this space to type child’s story as it develops and to repeatedly review and add to.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01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77F30-3761-453B-94BF-464267AB0EF1}"/>
              </a:ext>
            </a:extLst>
          </p:cNvPr>
          <p:cNvSpPr txBox="1"/>
          <p:nvPr/>
        </p:nvSpPr>
        <p:spPr>
          <a:xfrm>
            <a:off x="958467" y="296096"/>
            <a:ext cx="971687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the sexual abuse,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were you?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were you doing?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else was there?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were you seeing? Hearing?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C7D535-A068-4327-980D-B029EB83A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192" y="683955"/>
            <a:ext cx="1645498" cy="20466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D58BD8-9ED9-4D2A-92B9-B5614049D6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674" y="4600936"/>
            <a:ext cx="1949859" cy="2066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5CF717-75A0-4395-89F0-945832D5D4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76" y="4591992"/>
            <a:ext cx="1949859" cy="20750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817495-05D3-40F8-A30E-CC6C2BB554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34" y="2932958"/>
            <a:ext cx="2181225" cy="209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BBD0DA-C0A6-4B68-861E-3E0ED9E15D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60" y="982134"/>
            <a:ext cx="1787840" cy="174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5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77F30-3761-453B-94BF-464267AB0EF1}"/>
              </a:ext>
            </a:extLst>
          </p:cNvPr>
          <p:cNvSpPr txBox="1"/>
          <p:nvPr/>
        </p:nvSpPr>
        <p:spPr>
          <a:xfrm>
            <a:off x="958467" y="1035586"/>
            <a:ext cx="97168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the sexual abuse,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were you feeling?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were you thinking?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29AA6-236E-4C6F-9735-8FDA82854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006" y="1538651"/>
            <a:ext cx="2209800" cy="2076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F4BABD-80A2-4253-B2A8-E1B65E8F5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543" y="4042807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9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551</Words>
  <Application>Microsoft Office PowerPoint</Application>
  <PresentationFormat>Widescreen</PresentationFormat>
  <Paragraphs>125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Amatic SC</vt:lpstr>
      <vt:lpstr>Arial</vt:lpstr>
      <vt:lpstr>Calibri</vt:lpstr>
      <vt:lpstr>Calibri Light</vt:lpstr>
      <vt:lpstr>Office Theme</vt:lpstr>
      <vt:lpstr>TN of Child Sexual Abuse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Chapter Title</vt:lpstr>
      <vt:lpstr>My Future!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Risch, Elizabeth C.  (HSC)</dc:creator>
  <cp:lastModifiedBy>Risch, Elizabeth (OUH)</cp:lastModifiedBy>
  <cp:revision>15</cp:revision>
  <dcterms:created xsi:type="dcterms:W3CDTF">2022-09-01T15:48:52Z</dcterms:created>
  <dcterms:modified xsi:type="dcterms:W3CDTF">2023-07-12T14:01:20Z</dcterms:modified>
</cp:coreProperties>
</file>