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59" r:id="rId11"/>
    <p:sldId id="260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7E844-917B-4CF2-B492-A0372F84AA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84D2C-E094-45AB-B333-8F7A001E3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C617F-647E-400D-8063-E25AED881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EBC4E-F3A3-4BBD-8E8F-F782DFC9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B045-E763-4790-973C-764DC28BF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11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696C-288F-4AC6-9065-662AD27D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D96951-9461-4E39-8690-5FC2C00EC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5984-A020-4D3B-8F71-B0632D62A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97FD6-F4DC-43DE-B62E-A2B8FE8E1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4FA68-A8D6-4A36-B79E-55275FD4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5F9B2B-23DB-4C13-A300-2FD6F149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05B168-9B51-492F-B65E-2ACC959CE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87050-8C0A-4505-8836-7C12F8D5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89A0-1969-47B8-A3B5-70DD9638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2C8A9-86D4-4885-A8BA-1AB4919A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0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7424F-39FC-4D5A-AEFB-4FDAB452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3D55-382D-43C5-9345-0F698456B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3BFA4-4045-4378-A535-8A11FBB17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3CF42-85C0-4C37-AF22-42A77CE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B5AFF-7FDB-482E-A3DF-16E6EFC5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7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90B7-DB14-4863-9F46-31FF8424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34088-E82B-416F-934C-DF95A6261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63C89-C701-47ED-B1AB-80B0E3CE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E7DB-0DC9-4964-9915-B95F03546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3B81-8216-46BD-AA75-CDF18CEA4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7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7338-41DC-461E-BEF6-3982A2EC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7AEEC-CA26-4C6D-9417-FADD5614F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1DE73F-A473-48B8-AB53-A2CEE2D8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6DDB2-4D25-43AF-BBCB-D99CD34F3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8AA28-03FD-48F4-9F7C-C712AD67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2530E-9FA3-40CB-93B4-C81B8F7B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3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521E8-DE4F-4200-B230-58D920575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784DB-DC4D-48E1-A763-7C1887A8C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A8E44-B5C4-46AD-A64B-EC474293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C75D3-E9E6-4541-9A34-23C2CA42B5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F5339-872D-4240-818C-3ACE9F971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7EF75-9652-48B7-B634-7D7B9B3F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51219-4BDF-4E30-AA6F-ED69D3A8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2FCA0-C0DD-4B73-9235-AFB6BADD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6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1A88A-EF25-4A66-BC82-21083E29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D3238A-317B-45E1-8C1B-92452D3A4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681A0-7660-4B41-9EB0-A792D8A6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A3738-4438-426A-AF8B-40029FF4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8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5C6FF-B71C-452F-AD4D-92E1C5E0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2AC74D-D5E0-4DCD-9EB8-45247CBF4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BA290-FA33-47D8-BCD9-0D1D5FE57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5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38C6-7343-4B6E-8625-B0DF88EDE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4F24D-2C7A-4AA0-A032-67988CD99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9B1B5-798D-444C-9218-2D73722CC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975F-D8B7-4817-981E-F8C529AA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BD5F3-C15B-4782-A351-FDE2E1FF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B3B27-BF2F-487C-B819-96A55366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7F178-5279-46C1-9691-060A5CE7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6FE5-07A5-4711-9C62-C48E04C898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CE514A-6E4A-4AF0-A9EE-12058FB4E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A52D9-386B-4867-8C73-C757240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5AC65-8879-414F-A2CB-55BEAE7E0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6EB71-5D25-442D-88F0-9E678AC08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5A7AD-5F1E-42D1-8796-06D72BE3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57D4C-0D0F-4E98-94ED-75054CFE60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412A-D08B-4C7D-A69B-649DFC83E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F2AE9-DD7F-4001-8B5B-69C08A3B8E60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8DACB-0F59-4FEB-8ABC-0B5179537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3FB01-1C57-4F6E-8B60-9503EB507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CF3E-AC7D-4E8E-BE74-14D1561353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3552F-6D32-4229-B422-7DAA3D61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Thoughts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243C4-D39D-4609-BB97-C861EFC52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21" y="244460"/>
            <a:ext cx="1856327" cy="1504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1CBEB9-E2C7-48AC-AB35-7A0EAC007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65" y="3308401"/>
            <a:ext cx="24193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6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801CA20-0E29-4628-ADBC-F5BCFBFF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________?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A4A1A5-E49A-41A8-B5F2-521030730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2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2A34F-5676-4E55-AD05-D551138D5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examples of 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C87F8-0358-4C8F-AAF4-52781946B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38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E1496-99BD-4257-AA70-D10F083D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kids feel when/who have been 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FC28-5406-4693-82D9-7916B988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9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3D837-5973-4A92-B028-60E03F00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kids does _________ happen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AD38A-B284-4489-B9FF-3523C500C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3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9359B-E178-4540-BB3A-E4FC5470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kids does _______ happen 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8DB0D-3063-444C-A80C-F6C64F7FC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7BB20-181F-4347-BE01-4D4A0BF0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kinds of worries do kids who’ve seen family fighting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E3B0A-64B4-4956-8D7A-C88FEF6AD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15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DCD2-6C19-4E00-A73F-23ED51567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common things that kids do after they’ve been through 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7D973-530E-4EA2-B479-5CF6DF8D6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9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4874-C2BE-4FB2-84E0-92682873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tell if another kid has been through 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D407-3694-4200-8E50-3A7BE0D74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9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1BDA-264D-415E-B720-34594A68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other people tell that you’ve experienced ___________?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30D19-2F12-4972-BF43-856AC0338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8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844F-A708-49BB-B150-FA46FA32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kids who have experienced __________, when they grow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9421-8815-42C9-90F4-E2FCC4B79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8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3552F-6D32-4229-B422-7DAA3D61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51" y="44677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Feelings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11701E-18F1-4ADC-BA41-A13A50D0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2" y="71539"/>
            <a:ext cx="1883795" cy="18837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142D92-68D1-4437-AAD7-610A08419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062" y="2376487"/>
            <a:ext cx="25146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9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6B9C0-B9C5-4B90-9FDA-DED727DD1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526" y="25066"/>
            <a:ext cx="10515600" cy="180055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some reason that some kids don’t tell/get help right away if they’re experiencing ______________?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859DB-D8D7-4B7D-B380-E75C9B30C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4172"/>
            <a:ext cx="10515600" cy="43513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EA32-0AC5-4651-BCA2-E8FCA1AE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things that a kid could do if they wanted to get help with ___________?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0FC6-3F1E-4A0F-BB1B-BBC3C6080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20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0DE7-727A-49A5-9F3C-1A3020174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fault or responsibility is_________?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C2E0E-F74B-4302-854D-B2E7EE930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FA28-80C6-4647-96EF-033ED35E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ever a kid’s fault?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129FD-78B7-4336-8183-DCC0B3E23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9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5606-35BF-4493-8C45-4463C1A84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__________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F9978-09DC-4A3C-8A17-FD0B3D16A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8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2D07-EB80-499A-9D40-AEA7F6A7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adults say to kids about 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0FAC3-9887-4812-BE74-BB170B019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8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159E8-0078-44C3-9D61-28CEA93C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kind of help is there for caregivers who ____________?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AA07F-B74C-45F3-91D7-33F2C12B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27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C5CED-1DBD-4029-8FF4-BB8A3B66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to adults who __________?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4DD10-6B7A-405F-821A-4D45547AC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81B2-28A1-4C69-973E-56597FB6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adults do________ does it mean that they hate kids/are angry at kids?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C8C94-7602-47CB-A896-5A29F23C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1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13552F-6D32-4229-B422-7DAA3D61F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Behaviors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1A114-0927-4E32-A61B-6CB3B13F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88" y="124183"/>
            <a:ext cx="1741025" cy="1986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94490-9F3E-47F4-957F-2CABD0FF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75" y="2938067"/>
            <a:ext cx="25622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055C32-2FE3-4373-9584-4F9D4B9FC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62" y="531645"/>
            <a:ext cx="2419350" cy="2105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7BEA87-1478-42C8-9DA6-67194B5A7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174" y="387266"/>
            <a:ext cx="2514600" cy="210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1ABC70-B212-49DC-A3EE-7B7399DFE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136" y="315828"/>
            <a:ext cx="2619375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A17FD-A4E7-4DFD-A7DA-0F88CFB8B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87" y="3022934"/>
            <a:ext cx="2600325" cy="209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4A64A-97D0-4E36-AE76-BB3AF03E4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924" y="3022934"/>
            <a:ext cx="2705100" cy="2114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23EBD-3FE7-4DF2-8597-6E39FC7D7B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1873" y="2899109"/>
            <a:ext cx="24384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79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10A218-ECAC-4AC8-AF8E-457D0C5DE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84" y="513849"/>
            <a:ext cx="2590800" cy="2076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82D17-0282-4B2A-8E3F-65D38AF86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56" y="513849"/>
            <a:ext cx="2581275" cy="2190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6FEEE5-541A-4215-912A-224CBEA8B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703" y="513849"/>
            <a:ext cx="2771775" cy="2219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0CBAD5-4236-4A3F-9AEB-94BC4EBE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01" y="3713997"/>
            <a:ext cx="2619375" cy="2028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AF250D-E769-4C2A-8611-CEEC3C015C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856" y="3713997"/>
            <a:ext cx="2647950" cy="212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6AFA21-1385-4DB0-8931-3B7A89F78D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0703" y="3429000"/>
            <a:ext cx="255270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6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B7F1F-9662-4ADA-8C8B-A00F4A0F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50" y="628399"/>
            <a:ext cx="2638425" cy="2200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DD968D-3023-4255-AB85-F8E44B881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3806" y="672515"/>
            <a:ext cx="2619375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7FEAF5-D22F-439E-B188-9C2747DB0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625" y="796340"/>
            <a:ext cx="2676525" cy="2162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92090F-9E59-4A4B-BEEA-F7B3D25F36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49" y="3701465"/>
            <a:ext cx="2562225" cy="2085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9F74B4-4F34-4393-8311-F04F13CD74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636" y="3577640"/>
            <a:ext cx="2733675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50B0B-B269-4F4C-B74E-7242496EB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773" y="3596690"/>
            <a:ext cx="26289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107F28-3F44-42B4-9179-82428433B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69" y="609348"/>
            <a:ext cx="2667000" cy="2238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CAEB1F-5BF2-424E-B094-465E49716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025" y="825667"/>
            <a:ext cx="2647950" cy="2190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4CDBEF-D81A-43B2-B107-A5A6480E3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570" y="881314"/>
            <a:ext cx="2762250" cy="2314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667C2-AF6B-4C86-8CE2-A3568D19C1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944" y="3770396"/>
            <a:ext cx="2600325" cy="2076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7A7664-7336-4DC9-A0B3-A5AEB99BA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770396"/>
            <a:ext cx="2543175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BB0329-2ADD-421A-B132-A4CDBC3ABD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5506" y="3713246"/>
            <a:ext cx="24860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3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1EE82-BB3C-447E-8BA2-D62D8B41C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15" y="745456"/>
            <a:ext cx="2647950" cy="219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9C84C9-DBB2-4F9A-8490-EBD857CD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00" y="821656"/>
            <a:ext cx="25146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77AA00-3D78-4AFD-B0D4-AA0300825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9938" y="916906"/>
            <a:ext cx="2609850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B0F46-19CA-4DE1-B750-71FC07297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641" y="3740066"/>
            <a:ext cx="2571750" cy="2105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84892B-E8EC-49EA-A62F-D4EC54417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500" y="3778419"/>
            <a:ext cx="2667000" cy="2162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8EB8C-BAF6-4206-83D7-3572AC1147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4517" y="3740066"/>
            <a:ext cx="2543175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1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E90E0E-1FFD-43F4-B237-842768BD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080" y="724652"/>
            <a:ext cx="2619375" cy="2200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A174A9-2ED0-43FF-9A81-B41061AC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12" y="724652"/>
            <a:ext cx="2543175" cy="2238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57D271-B904-4AE2-AE72-42C4569D6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544" y="910639"/>
            <a:ext cx="2628900" cy="2181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5D8D1F-25B4-42A2-A009-26C34837F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130" y="3747837"/>
            <a:ext cx="2600325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CA6B9B-5683-48B6-ACC7-6DB55B59D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837" y="3662112"/>
            <a:ext cx="2571750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BC22B6-E727-442B-8324-DCC1F2C338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5969" y="3493922"/>
            <a:ext cx="25908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7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190</Words>
  <Application>Microsoft Office PowerPoint</Application>
  <PresentationFormat>Widescreen</PresentationFormat>
  <Paragraphs>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Thoughts</vt:lpstr>
      <vt:lpstr>Feelings</vt:lpstr>
      <vt:lpstr>Behaviors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________?</vt:lpstr>
      <vt:lpstr>What are some examples of __________?</vt:lpstr>
      <vt:lpstr>How do kids feel when/who have been __________?</vt:lpstr>
      <vt:lpstr>How many kids does _________ happen to?</vt:lpstr>
      <vt:lpstr>What kinds of kids does _______ happen to?</vt:lpstr>
      <vt:lpstr>What kinds of worries do kids who’ve seen family fighting have?</vt:lpstr>
      <vt:lpstr>What are some common things that kids do after they’ve been through ________?</vt:lpstr>
      <vt:lpstr>How can you tell if another kid has been through _________?</vt:lpstr>
      <vt:lpstr>Can other people tell that you’ve experienced ___________?</vt:lpstr>
      <vt:lpstr>What happens to kids who have experienced __________, when they grow up?</vt:lpstr>
      <vt:lpstr>What are some reason that some kids don’t tell/get help right away if they’re experiencing ______________?</vt:lpstr>
      <vt:lpstr>What are some things that a kid could do if they wanted to get help with ___________?</vt:lpstr>
      <vt:lpstr>Whose fault or responsibility is_________?</vt:lpstr>
      <vt:lpstr>Is it ever a kid’s fault?</vt:lpstr>
      <vt:lpstr>Why does __________ happen?</vt:lpstr>
      <vt:lpstr>What do adults say to kids about _______?</vt:lpstr>
      <vt:lpstr>What kind of help is there for caregivers who ____________?</vt:lpstr>
      <vt:lpstr>What happens to adults who __________?</vt:lpstr>
      <vt:lpstr>When adults do________ does it mean that they hate kids/are angry at kids?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</dc:title>
  <dc:creator>Mitten, Amanda R (HSC)</dc:creator>
  <cp:lastModifiedBy>Mitten, Amanda R (HSC)</cp:lastModifiedBy>
  <cp:revision>7</cp:revision>
  <dcterms:created xsi:type="dcterms:W3CDTF">2020-10-05T14:01:24Z</dcterms:created>
  <dcterms:modified xsi:type="dcterms:W3CDTF">2020-10-05T15:30:21Z</dcterms:modified>
</cp:coreProperties>
</file>